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2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5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1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9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0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4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0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8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9361-5825-4543-9459-E7A661BB59C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4174-5604-42BA-A920-6C60FBAD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3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6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71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2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2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будущего</dc:title>
  <dc:creator>Timur</dc:creator>
  <cp:lastModifiedBy>Timur</cp:lastModifiedBy>
  <cp:revision>12</cp:revision>
  <dcterms:created xsi:type="dcterms:W3CDTF">2023-10-23T17:00:42Z</dcterms:created>
  <dcterms:modified xsi:type="dcterms:W3CDTF">2023-10-25T16:07:39Z</dcterms:modified>
</cp:coreProperties>
</file>