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Robo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6" roundtripDataSignature="AMtx7mia72xqtqmuARXYuE2UlP///yAg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"/>
          <p:cNvSpPr txBox="1"/>
          <p:nvPr>
            <p:ph type="ctrTitle"/>
          </p:nvPr>
        </p:nvSpPr>
        <p:spPr>
          <a:xfrm>
            <a:off x="818408" y="1324244"/>
            <a:ext cx="5962402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B9813"/>
              </a:buClr>
              <a:buSzPts val="6000"/>
              <a:buFont typeface="Arial"/>
              <a:buNone/>
              <a:defRPr sz="6000">
                <a:solidFill>
                  <a:srgbClr val="CB981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" type="subTitle"/>
          </p:nvPr>
        </p:nvSpPr>
        <p:spPr>
          <a:xfrm>
            <a:off x="818408" y="3803919"/>
            <a:ext cx="5962402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838200" y="365125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title"/>
          </p:nvPr>
        </p:nvSpPr>
        <p:spPr>
          <a:xfrm>
            <a:off x="838200" y="365125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/>
          <p:nvPr>
            <p:ph type="title"/>
          </p:nvPr>
        </p:nvSpPr>
        <p:spPr>
          <a:xfrm>
            <a:off x="838200" y="365125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4"/>
          <p:cNvSpPr txBox="1"/>
          <p:nvPr>
            <p:ph type="title"/>
          </p:nvPr>
        </p:nvSpPr>
        <p:spPr>
          <a:xfrm>
            <a:off x="838200" y="365125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9" name="Google Shape;59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0" name="Google Shape;6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7" name="Google Shape;6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8"/>
          <p:cNvSpPr txBox="1"/>
          <p:nvPr>
            <p:ph type="title"/>
          </p:nvPr>
        </p:nvSpPr>
        <p:spPr>
          <a:xfrm>
            <a:off x="838200" y="365125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10.png"/><Relationship Id="rId6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>
            <p:ph type="ctrTitle"/>
          </p:nvPr>
        </p:nvSpPr>
        <p:spPr>
          <a:xfrm>
            <a:off x="540502" y="1386822"/>
            <a:ext cx="5962402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B9813"/>
              </a:buClr>
              <a:buSzPct val="100000"/>
              <a:buFont typeface="Times New Roman"/>
              <a:buNone/>
            </a:pPr>
            <a:r>
              <a:rPr b="1" lang="ru-RU">
                <a:latin typeface="Times New Roman"/>
                <a:ea typeface="Times New Roman"/>
                <a:cs typeface="Times New Roman"/>
                <a:sym typeface="Times New Roman"/>
              </a:rPr>
              <a:t>Учитель будущего</a:t>
            </a:r>
            <a:br>
              <a:rPr b="1" lang="ru-RU"/>
            </a:br>
            <a:endParaRPr b="1"/>
          </a:p>
        </p:txBody>
      </p:sp>
      <p:sp>
        <p:nvSpPr>
          <p:cNvPr id="87" name="Google Shape;87;p1"/>
          <p:cNvSpPr txBox="1"/>
          <p:nvPr>
            <p:ph idx="1" type="subTitle"/>
          </p:nvPr>
        </p:nvSpPr>
        <p:spPr>
          <a:xfrm>
            <a:off x="630149" y="3803919"/>
            <a:ext cx="5962402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XII Всероссийский онлайн-чемпионат «Изучи интернет – управляй им»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2023г.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title"/>
          </p:nvPr>
        </p:nvSpPr>
        <p:spPr>
          <a:xfrm>
            <a:off x="471008" y="557169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Почему нужно говорить о концепции</a:t>
            </a:r>
            <a:b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 «Учитель будущего»?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93" name="Google Shape;93;p2"/>
          <p:cNvGrpSpPr/>
          <p:nvPr/>
        </p:nvGrpSpPr>
        <p:grpSpPr>
          <a:xfrm>
            <a:off x="1355717" y="1822753"/>
            <a:ext cx="1049867" cy="1049867"/>
            <a:chOff x="1016000" y="1689100"/>
            <a:chExt cx="787400" cy="787400"/>
          </a:xfrm>
        </p:grpSpPr>
        <p:grpSp>
          <p:nvGrpSpPr>
            <p:cNvPr id="94" name="Google Shape;94;p2"/>
            <p:cNvGrpSpPr/>
            <p:nvPr/>
          </p:nvGrpSpPr>
          <p:grpSpPr>
            <a:xfrm>
              <a:off x="1016000" y="1689100"/>
              <a:ext cx="787400" cy="787400"/>
              <a:chOff x="4343400" y="1854885"/>
              <a:chExt cx="457200" cy="457200"/>
            </a:xfrm>
          </p:grpSpPr>
          <p:sp>
            <p:nvSpPr>
              <p:cNvPr id="95" name="Google Shape;95;p2"/>
              <p:cNvSpPr/>
              <p:nvPr/>
            </p:nvSpPr>
            <p:spPr>
              <a:xfrm>
                <a:off x="4343400" y="1854885"/>
                <a:ext cx="457200" cy="4572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4408030" y="1919516"/>
                <a:ext cx="327939" cy="327939"/>
              </a:xfrm>
              <a:prstGeom prst="ellipse">
                <a:avLst/>
              </a:prstGeom>
              <a:solidFill>
                <a:schemeClr val="accent1"/>
              </a:solidFill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7" name="Google Shape;97;p2"/>
            <p:cNvSpPr/>
            <p:nvPr/>
          </p:nvSpPr>
          <p:spPr>
            <a:xfrm>
              <a:off x="1267654" y="1960311"/>
              <a:ext cx="284092" cy="244978"/>
            </a:xfrm>
            <a:custGeom>
              <a:rect b="b" l="l" r="r" t="t"/>
              <a:pathLst>
                <a:path extrusionOk="0" h="55" w="64">
                  <a:moveTo>
                    <a:pt x="64" y="51"/>
                  </a:moveTo>
                  <a:cubicBezTo>
                    <a:pt x="64" y="53"/>
                    <a:pt x="62" y="55"/>
                    <a:pt x="60" y="55"/>
                  </a:cubicBezTo>
                  <a:cubicBezTo>
                    <a:pt x="49" y="55"/>
                    <a:pt x="49" y="55"/>
                    <a:pt x="49" y="55"/>
                  </a:cubicBezTo>
                  <a:cubicBezTo>
                    <a:pt x="47" y="55"/>
                    <a:pt x="45" y="53"/>
                    <a:pt x="45" y="51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5" y="38"/>
                    <a:pt x="47" y="36"/>
                    <a:pt x="49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4" y="36"/>
                    <a:pt x="34" y="36"/>
                    <a:pt x="34" y="36"/>
                  </a:cubicBezTo>
                  <a:cubicBezTo>
                    <a:pt x="37" y="36"/>
                    <a:pt x="37" y="36"/>
                    <a:pt x="37" y="36"/>
                  </a:cubicBezTo>
                  <a:cubicBezTo>
                    <a:pt x="39" y="36"/>
                    <a:pt x="41" y="38"/>
                    <a:pt x="41" y="40"/>
                  </a:cubicBezTo>
                  <a:cubicBezTo>
                    <a:pt x="41" y="51"/>
                    <a:pt x="41" y="51"/>
                    <a:pt x="41" y="51"/>
                  </a:cubicBezTo>
                  <a:cubicBezTo>
                    <a:pt x="41" y="53"/>
                    <a:pt x="39" y="55"/>
                    <a:pt x="37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4" y="55"/>
                    <a:pt x="23" y="53"/>
                    <a:pt x="23" y="51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38"/>
                    <a:pt x="24" y="36"/>
                    <a:pt x="26" y="36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11" y="30"/>
                    <a:pt x="11" y="30"/>
                    <a:pt x="11" y="30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6"/>
                    <a:pt x="18" y="38"/>
                    <a:pt x="18" y="40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53"/>
                    <a:pt x="17" y="55"/>
                    <a:pt x="15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1" y="55"/>
                    <a:pt x="0" y="53"/>
                    <a:pt x="0" y="51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38"/>
                    <a:pt x="1" y="36"/>
                    <a:pt x="3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27"/>
                    <a:pt x="9" y="25"/>
                    <a:pt x="11" y="25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29" y="18"/>
                    <a:pt x="29" y="18"/>
                    <a:pt x="29" y="18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4" y="18"/>
                    <a:pt x="23" y="17"/>
                    <a:pt x="23" y="15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1"/>
                    <a:pt x="24" y="0"/>
                    <a:pt x="26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9" y="0"/>
                    <a:pt x="41" y="1"/>
                    <a:pt x="41" y="3"/>
                  </a:cubicBezTo>
                  <a:cubicBezTo>
                    <a:pt x="41" y="15"/>
                    <a:pt x="41" y="15"/>
                    <a:pt x="41" y="15"/>
                  </a:cubicBezTo>
                  <a:cubicBezTo>
                    <a:pt x="41" y="17"/>
                    <a:pt x="39" y="18"/>
                    <a:pt x="37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25"/>
                    <a:pt x="34" y="25"/>
                    <a:pt x="34" y="25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5" y="25"/>
                    <a:pt x="57" y="27"/>
                    <a:pt x="57" y="30"/>
                  </a:cubicBezTo>
                  <a:cubicBezTo>
                    <a:pt x="57" y="36"/>
                    <a:pt x="57" y="36"/>
                    <a:pt x="57" y="36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2" y="36"/>
                    <a:pt x="64" y="38"/>
                    <a:pt x="64" y="40"/>
                  </a:cubicBezTo>
                  <a:lnTo>
                    <a:pt x="64" y="5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8" name="Google Shape;98;p2"/>
          <p:cNvSpPr/>
          <p:nvPr/>
        </p:nvSpPr>
        <p:spPr>
          <a:xfrm>
            <a:off x="1181241" y="2978339"/>
            <a:ext cx="1388063" cy="1669947"/>
          </a:xfrm>
          <a:custGeom>
            <a:rect b="b" l="l" r="r" t="t"/>
            <a:pathLst>
              <a:path extrusionOk="0" h="2115" w="3360">
                <a:moveTo>
                  <a:pt x="3360" y="2115"/>
                </a:moveTo>
                <a:cubicBezTo>
                  <a:pt x="3360" y="2115"/>
                  <a:pt x="1956" y="1734"/>
                  <a:pt x="1680" y="0"/>
                </a:cubicBezTo>
                <a:cubicBezTo>
                  <a:pt x="1404" y="1734"/>
                  <a:pt x="0" y="2115"/>
                  <a:pt x="0" y="2115"/>
                </a:cubicBezTo>
                <a:lnTo>
                  <a:pt x="3360" y="2115"/>
                </a:lnTo>
                <a:close/>
              </a:path>
            </a:pathLst>
          </a:custGeom>
          <a:solidFill>
            <a:schemeClr val="accent1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9" name="Google Shape;99;p2"/>
          <p:cNvGrpSpPr/>
          <p:nvPr/>
        </p:nvGrpSpPr>
        <p:grpSpPr>
          <a:xfrm>
            <a:off x="3463392" y="1822753"/>
            <a:ext cx="1049867" cy="1049867"/>
            <a:chOff x="2597150" y="1689100"/>
            <a:chExt cx="787400" cy="787400"/>
          </a:xfrm>
        </p:grpSpPr>
        <p:grpSp>
          <p:nvGrpSpPr>
            <p:cNvPr id="100" name="Google Shape;100;p2"/>
            <p:cNvGrpSpPr/>
            <p:nvPr/>
          </p:nvGrpSpPr>
          <p:grpSpPr>
            <a:xfrm>
              <a:off x="2597150" y="1689100"/>
              <a:ext cx="787400" cy="787400"/>
              <a:chOff x="4343400" y="1854885"/>
              <a:chExt cx="457200" cy="457200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4343400" y="1854885"/>
                <a:ext cx="457200" cy="4572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4408030" y="1919516"/>
                <a:ext cx="327939" cy="327939"/>
              </a:xfrm>
              <a:prstGeom prst="ellipse">
                <a:avLst/>
              </a:prstGeom>
              <a:solidFill>
                <a:schemeClr val="accent2"/>
              </a:solidFill>
              <a:ln cap="flat" cmpd="sng" w="9525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3" name="Google Shape;103;p2"/>
            <p:cNvSpPr/>
            <p:nvPr/>
          </p:nvSpPr>
          <p:spPr>
            <a:xfrm>
              <a:off x="2847775" y="1970605"/>
              <a:ext cx="286150" cy="224390"/>
            </a:xfrm>
            <a:custGeom>
              <a:rect b="b" l="l" r="r" t="t"/>
              <a:pathLst>
                <a:path extrusionOk="0" h="50" w="64">
                  <a:moveTo>
                    <a:pt x="64" y="14"/>
                  </a:moveTo>
                  <a:cubicBezTo>
                    <a:pt x="45" y="14"/>
                    <a:pt x="45" y="14"/>
                    <a:pt x="45" y="14"/>
                  </a:cubicBezTo>
                  <a:cubicBezTo>
                    <a:pt x="45" y="14"/>
                    <a:pt x="45" y="14"/>
                    <a:pt x="45" y="14"/>
                  </a:cubicBezTo>
                  <a:cubicBezTo>
                    <a:pt x="45" y="12"/>
                    <a:pt x="44" y="10"/>
                    <a:pt x="32" y="10"/>
                  </a:cubicBezTo>
                  <a:cubicBezTo>
                    <a:pt x="19" y="10"/>
                    <a:pt x="18" y="12"/>
                    <a:pt x="18" y="14"/>
                  </a:cubicBezTo>
                  <a:cubicBezTo>
                    <a:pt x="18" y="14"/>
                    <a:pt x="18" y="14"/>
                    <a:pt x="18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1"/>
                    <a:pt x="4" y="0"/>
                    <a:pt x="32" y="0"/>
                  </a:cubicBezTo>
                  <a:cubicBezTo>
                    <a:pt x="59" y="0"/>
                    <a:pt x="64" y="11"/>
                    <a:pt x="64" y="14"/>
                  </a:cubicBezTo>
                  <a:close/>
                  <a:moveTo>
                    <a:pt x="0" y="20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1"/>
                    <a:pt x="17" y="22"/>
                    <a:pt x="16" y="22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1" y="22"/>
                    <a:pt x="0" y="21"/>
                    <a:pt x="0" y="20"/>
                  </a:cubicBezTo>
                  <a:close/>
                  <a:moveTo>
                    <a:pt x="9" y="35"/>
                  </a:moveTo>
                  <a:cubicBezTo>
                    <a:pt x="9" y="36"/>
                    <a:pt x="8" y="36"/>
                    <a:pt x="8" y="36"/>
                  </a:cubicBezTo>
                  <a:cubicBezTo>
                    <a:pt x="1" y="36"/>
                    <a:pt x="1" y="36"/>
                    <a:pt x="1" y="36"/>
                  </a:cubicBezTo>
                  <a:cubicBezTo>
                    <a:pt x="0" y="36"/>
                    <a:pt x="0" y="36"/>
                    <a:pt x="0" y="35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7"/>
                    <a:pt x="0" y="27"/>
                    <a:pt x="1" y="27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8" y="27"/>
                    <a:pt x="9" y="27"/>
                    <a:pt x="9" y="28"/>
                  </a:cubicBezTo>
                  <a:lnTo>
                    <a:pt x="9" y="35"/>
                  </a:lnTo>
                  <a:close/>
                  <a:moveTo>
                    <a:pt x="16" y="49"/>
                  </a:moveTo>
                  <a:cubicBezTo>
                    <a:pt x="16" y="49"/>
                    <a:pt x="15" y="50"/>
                    <a:pt x="15" y="50"/>
                  </a:cubicBezTo>
                  <a:cubicBezTo>
                    <a:pt x="8" y="50"/>
                    <a:pt x="8" y="50"/>
                    <a:pt x="8" y="50"/>
                  </a:cubicBezTo>
                  <a:cubicBezTo>
                    <a:pt x="7" y="50"/>
                    <a:pt x="7" y="49"/>
                    <a:pt x="7" y="49"/>
                  </a:cubicBezTo>
                  <a:cubicBezTo>
                    <a:pt x="7" y="42"/>
                    <a:pt x="7" y="42"/>
                    <a:pt x="7" y="42"/>
                  </a:cubicBezTo>
                  <a:cubicBezTo>
                    <a:pt x="7" y="41"/>
                    <a:pt x="7" y="41"/>
                    <a:pt x="8" y="41"/>
                  </a:cubicBezTo>
                  <a:cubicBezTo>
                    <a:pt x="15" y="41"/>
                    <a:pt x="15" y="41"/>
                    <a:pt x="15" y="41"/>
                  </a:cubicBezTo>
                  <a:cubicBezTo>
                    <a:pt x="15" y="41"/>
                    <a:pt x="16" y="41"/>
                    <a:pt x="16" y="42"/>
                  </a:cubicBezTo>
                  <a:lnTo>
                    <a:pt x="16" y="49"/>
                  </a:lnTo>
                  <a:close/>
                  <a:moveTo>
                    <a:pt x="23" y="35"/>
                  </a:moveTo>
                  <a:cubicBezTo>
                    <a:pt x="23" y="36"/>
                    <a:pt x="22" y="36"/>
                    <a:pt x="21" y="36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4" y="36"/>
                    <a:pt x="13" y="36"/>
                    <a:pt x="13" y="35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3" y="27"/>
                    <a:pt x="14" y="27"/>
                    <a:pt x="15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2" y="27"/>
                    <a:pt x="23" y="27"/>
                    <a:pt x="23" y="28"/>
                  </a:cubicBezTo>
                  <a:lnTo>
                    <a:pt x="23" y="35"/>
                  </a:lnTo>
                  <a:close/>
                  <a:moveTo>
                    <a:pt x="29" y="49"/>
                  </a:moveTo>
                  <a:cubicBezTo>
                    <a:pt x="29" y="49"/>
                    <a:pt x="29" y="50"/>
                    <a:pt x="28" y="50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21" y="50"/>
                    <a:pt x="20" y="49"/>
                    <a:pt x="20" y="49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1"/>
                    <a:pt x="21" y="41"/>
                    <a:pt x="21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9" y="41"/>
                    <a:pt x="29" y="41"/>
                    <a:pt x="29" y="42"/>
                  </a:cubicBezTo>
                  <a:lnTo>
                    <a:pt x="29" y="49"/>
                  </a:lnTo>
                  <a:close/>
                  <a:moveTo>
                    <a:pt x="36" y="35"/>
                  </a:moveTo>
                  <a:cubicBezTo>
                    <a:pt x="36" y="36"/>
                    <a:pt x="36" y="36"/>
                    <a:pt x="35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7" y="36"/>
                    <a:pt x="27" y="35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27"/>
                    <a:pt x="28" y="27"/>
                    <a:pt x="28" y="27"/>
                  </a:cubicBezTo>
                  <a:cubicBezTo>
                    <a:pt x="35" y="27"/>
                    <a:pt x="35" y="27"/>
                    <a:pt x="35" y="27"/>
                  </a:cubicBezTo>
                  <a:cubicBezTo>
                    <a:pt x="36" y="27"/>
                    <a:pt x="36" y="27"/>
                    <a:pt x="36" y="28"/>
                  </a:cubicBezTo>
                  <a:lnTo>
                    <a:pt x="36" y="35"/>
                  </a:lnTo>
                  <a:close/>
                  <a:moveTo>
                    <a:pt x="43" y="49"/>
                  </a:moveTo>
                  <a:cubicBezTo>
                    <a:pt x="43" y="49"/>
                    <a:pt x="43" y="50"/>
                    <a:pt x="42" y="50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35" y="50"/>
                    <a:pt x="34" y="49"/>
                    <a:pt x="34" y="49"/>
                  </a:cubicBezTo>
                  <a:cubicBezTo>
                    <a:pt x="34" y="42"/>
                    <a:pt x="34" y="42"/>
                    <a:pt x="34" y="42"/>
                  </a:cubicBezTo>
                  <a:cubicBezTo>
                    <a:pt x="34" y="41"/>
                    <a:pt x="35" y="41"/>
                    <a:pt x="35" y="41"/>
                  </a:cubicBezTo>
                  <a:cubicBezTo>
                    <a:pt x="42" y="41"/>
                    <a:pt x="42" y="41"/>
                    <a:pt x="42" y="41"/>
                  </a:cubicBezTo>
                  <a:cubicBezTo>
                    <a:pt x="43" y="41"/>
                    <a:pt x="43" y="41"/>
                    <a:pt x="43" y="42"/>
                  </a:cubicBezTo>
                  <a:lnTo>
                    <a:pt x="43" y="49"/>
                  </a:lnTo>
                  <a:close/>
                  <a:moveTo>
                    <a:pt x="50" y="35"/>
                  </a:moveTo>
                  <a:cubicBezTo>
                    <a:pt x="50" y="36"/>
                    <a:pt x="50" y="36"/>
                    <a:pt x="49" y="36"/>
                  </a:cubicBezTo>
                  <a:cubicBezTo>
                    <a:pt x="42" y="36"/>
                    <a:pt x="42" y="36"/>
                    <a:pt x="42" y="36"/>
                  </a:cubicBezTo>
                  <a:cubicBezTo>
                    <a:pt x="41" y="36"/>
                    <a:pt x="41" y="36"/>
                    <a:pt x="41" y="35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7"/>
                    <a:pt x="41" y="27"/>
                    <a:pt x="42" y="27"/>
                  </a:cubicBezTo>
                  <a:cubicBezTo>
                    <a:pt x="49" y="27"/>
                    <a:pt x="49" y="27"/>
                    <a:pt x="49" y="27"/>
                  </a:cubicBezTo>
                  <a:cubicBezTo>
                    <a:pt x="50" y="27"/>
                    <a:pt x="50" y="27"/>
                    <a:pt x="50" y="28"/>
                  </a:cubicBezTo>
                  <a:lnTo>
                    <a:pt x="50" y="35"/>
                  </a:lnTo>
                  <a:close/>
                  <a:moveTo>
                    <a:pt x="64" y="20"/>
                  </a:moveTo>
                  <a:cubicBezTo>
                    <a:pt x="64" y="21"/>
                    <a:pt x="63" y="22"/>
                    <a:pt x="61" y="22"/>
                  </a:cubicBezTo>
                  <a:cubicBezTo>
                    <a:pt x="48" y="22"/>
                    <a:pt x="48" y="22"/>
                    <a:pt x="48" y="22"/>
                  </a:cubicBezTo>
                  <a:cubicBezTo>
                    <a:pt x="46" y="22"/>
                    <a:pt x="45" y="21"/>
                    <a:pt x="45" y="20"/>
                  </a:cubicBezTo>
                  <a:cubicBezTo>
                    <a:pt x="45" y="15"/>
                    <a:pt x="45" y="15"/>
                    <a:pt x="45" y="15"/>
                  </a:cubicBezTo>
                  <a:cubicBezTo>
                    <a:pt x="64" y="15"/>
                    <a:pt x="64" y="15"/>
                    <a:pt x="64" y="15"/>
                  </a:cubicBezTo>
                  <a:lnTo>
                    <a:pt x="64" y="20"/>
                  </a:lnTo>
                  <a:close/>
                  <a:moveTo>
                    <a:pt x="57" y="49"/>
                  </a:moveTo>
                  <a:cubicBezTo>
                    <a:pt x="57" y="49"/>
                    <a:pt x="56" y="50"/>
                    <a:pt x="56" y="50"/>
                  </a:cubicBezTo>
                  <a:cubicBezTo>
                    <a:pt x="49" y="50"/>
                    <a:pt x="49" y="50"/>
                    <a:pt x="49" y="50"/>
                  </a:cubicBezTo>
                  <a:cubicBezTo>
                    <a:pt x="48" y="50"/>
                    <a:pt x="48" y="49"/>
                    <a:pt x="48" y="49"/>
                  </a:cubicBezTo>
                  <a:cubicBezTo>
                    <a:pt x="48" y="42"/>
                    <a:pt x="48" y="42"/>
                    <a:pt x="48" y="42"/>
                  </a:cubicBezTo>
                  <a:cubicBezTo>
                    <a:pt x="48" y="41"/>
                    <a:pt x="48" y="41"/>
                    <a:pt x="49" y="41"/>
                  </a:cubicBezTo>
                  <a:cubicBezTo>
                    <a:pt x="56" y="41"/>
                    <a:pt x="56" y="41"/>
                    <a:pt x="56" y="41"/>
                  </a:cubicBezTo>
                  <a:cubicBezTo>
                    <a:pt x="56" y="41"/>
                    <a:pt x="57" y="41"/>
                    <a:pt x="57" y="42"/>
                  </a:cubicBezTo>
                  <a:lnTo>
                    <a:pt x="57" y="49"/>
                  </a:lnTo>
                  <a:close/>
                  <a:moveTo>
                    <a:pt x="64" y="35"/>
                  </a:moveTo>
                  <a:cubicBezTo>
                    <a:pt x="64" y="36"/>
                    <a:pt x="63" y="36"/>
                    <a:pt x="63" y="36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6"/>
                    <a:pt x="55" y="36"/>
                    <a:pt x="55" y="35"/>
                  </a:cubicBezTo>
                  <a:cubicBezTo>
                    <a:pt x="55" y="28"/>
                    <a:pt x="55" y="28"/>
                    <a:pt x="55" y="28"/>
                  </a:cubicBezTo>
                  <a:cubicBezTo>
                    <a:pt x="55" y="27"/>
                    <a:pt x="55" y="27"/>
                    <a:pt x="56" y="27"/>
                  </a:cubicBezTo>
                  <a:cubicBezTo>
                    <a:pt x="63" y="27"/>
                    <a:pt x="63" y="27"/>
                    <a:pt x="63" y="27"/>
                  </a:cubicBezTo>
                  <a:cubicBezTo>
                    <a:pt x="63" y="27"/>
                    <a:pt x="64" y="27"/>
                    <a:pt x="64" y="28"/>
                  </a:cubicBezTo>
                  <a:lnTo>
                    <a:pt x="64" y="3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2"/>
          <p:cNvSpPr/>
          <p:nvPr/>
        </p:nvSpPr>
        <p:spPr>
          <a:xfrm>
            <a:off x="3308757" y="3010800"/>
            <a:ext cx="1388063" cy="1649485"/>
          </a:xfrm>
          <a:custGeom>
            <a:rect b="b" l="l" r="r" t="t"/>
            <a:pathLst>
              <a:path extrusionOk="0" h="2115" w="3360">
                <a:moveTo>
                  <a:pt x="3360" y="2115"/>
                </a:moveTo>
                <a:cubicBezTo>
                  <a:pt x="3360" y="2115"/>
                  <a:pt x="1956" y="1734"/>
                  <a:pt x="1680" y="0"/>
                </a:cubicBezTo>
                <a:cubicBezTo>
                  <a:pt x="1404" y="1734"/>
                  <a:pt x="0" y="2115"/>
                  <a:pt x="0" y="2115"/>
                </a:cubicBezTo>
                <a:lnTo>
                  <a:pt x="3360" y="2115"/>
                </a:lnTo>
                <a:close/>
              </a:path>
            </a:pathLst>
          </a:custGeom>
          <a:solidFill>
            <a:schemeClr val="accent2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5" name="Google Shape;105;p2"/>
          <p:cNvGrpSpPr/>
          <p:nvPr/>
        </p:nvGrpSpPr>
        <p:grpSpPr>
          <a:xfrm>
            <a:off x="5571067" y="1822753"/>
            <a:ext cx="1049867" cy="1049867"/>
            <a:chOff x="4178300" y="1689100"/>
            <a:chExt cx="787400" cy="787400"/>
          </a:xfrm>
        </p:grpSpPr>
        <p:grpSp>
          <p:nvGrpSpPr>
            <p:cNvPr id="106" name="Google Shape;106;p2"/>
            <p:cNvGrpSpPr/>
            <p:nvPr/>
          </p:nvGrpSpPr>
          <p:grpSpPr>
            <a:xfrm>
              <a:off x="4178300" y="1689100"/>
              <a:ext cx="787400" cy="787400"/>
              <a:chOff x="4343400" y="1854885"/>
              <a:chExt cx="457200" cy="457200"/>
            </a:xfrm>
          </p:grpSpPr>
          <p:sp>
            <p:nvSpPr>
              <p:cNvPr id="107" name="Google Shape;107;p2"/>
              <p:cNvSpPr/>
              <p:nvPr/>
            </p:nvSpPr>
            <p:spPr>
              <a:xfrm>
                <a:off x="4343400" y="1854885"/>
                <a:ext cx="457200" cy="4572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chemeClr val="accent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4408030" y="1919516"/>
                <a:ext cx="327939" cy="327939"/>
              </a:xfrm>
              <a:prstGeom prst="ellipse">
                <a:avLst/>
              </a:prstGeom>
              <a:solidFill>
                <a:schemeClr val="accent3"/>
              </a:solidFill>
              <a:ln cap="flat" cmpd="sng" w="9525">
                <a:solidFill>
                  <a:schemeClr val="accent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9" name="Google Shape;109;p2"/>
            <p:cNvSpPr/>
            <p:nvPr/>
          </p:nvSpPr>
          <p:spPr>
            <a:xfrm>
              <a:off x="4429954" y="1979868"/>
              <a:ext cx="284092" cy="205864"/>
            </a:xfrm>
            <a:custGeom>
              <a:rect b="b" l="l" r="r" t="t"/>
              <a:pathLst>
                <a:path extrusionOk="0" h="46" w="64">
                  <a:moveTo>
                    <a:pt x="64" y="42"/>
                  </a:moveTo>
                  <a:cubicBezTo>
                    <a:pt x="64" y="43"/>
                    <a:pt x="63" y="44"/>
                    <a:pt x="62" y="44"/>
                  </a:cubicBezTo>
                  <a:cubicBezTo>
                    <a:pt x="62" y="45"/>
                    <a:pt x="62" y="45"/>
                    <a:pt x="61" y="45"/>
                  </a:cubicBezTo>
                  <a:cubicBezTo>
                    <a:pt x="61" y="45"/>
                    <a:pt x="60" y="44"/>
                    <a:pt x="60" y="44"/>
                  </a:cubicBezTo>
                  <a:cubicBezTo>
                    <a:pt x="45" y="30"/>
                    <a:pt x="45" y="30"/>
                    <a:pt x="45" y="30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5" y="41"/>
                    <a:pt x="41" y="46"/>
                    <a:pt x="35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4" y="46"/>
                    <a:pt x="0" y="41"/>
                    <a:pt x="0" y="3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41" y="0"/>
                    <a:pt x="45" y="5"/>
                    <a:pt x="45" y="10"/>
                  </a:cubicBezTo>
                  <a:cubicBezTo>
                    <a:pt x="45" y="16"/>
                    <a:pt x="45" y="16"/>
                    <a:pt x="45" y="16"/>
                  </a:cubicBezTo>
                  <a:cubicBezTo>
                    <a:pt x="60" y="2"/>
                    <a:pt x="60" y="2"/>
                    <a:pt x="60" y="2"/>
                  </a:cubicBezTo>
                  <a:cubicBezTo>
                    <a:pt x="60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2"/>
                    <a:pt x="64" y="3"/>
                    <a:pt x="64" y="4"/>
                  </a:cubicBezTo>
                  <a:lnTo>
                    <a:pt x="64" y="4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0" name="Google Shape;110;p2"/>
          <p:cNvSpPr/>
          <p:nvPr/>
        </p:nvSpPr>
        <p:spPr>
          <a:xfrm>
            <a:off x="5430897" y="3021032"/>
            <a:ext cx="1391409" cy="1649485"/>
          </a:xfrm>
          <a:custGeom>
            <a:rect b="b" l="l" r="r" t="t"/>
            <a:pathLst>
              <a:path extrusionOk="0" h="2115" w="3360">
                <a:moveTo>
                  <a:pt x="3360" y="2115"/>
                </a:moveTo>
                <a:cubicBezTo>
                  <a:pt x="3360" y="2115"/>
                  <a:pt x="1956" y="1734"/>
                  <a:pt x="1680" y="0"/>
                </a:cubicBezTo>
                <a:cubicBezTo>
                  <a:pt x="1404" y="1734"/>
                  <a:pt x="0" y="2115"/>
                  <a:pt x="0" y="2115"/>
                </a:cubicBezTo>
                <a:lnTo>
                  <a:pt x="3360" y="2115"/>
                </a:lnTo>
                <a:close/>
              </a:path>
            </a:pathLst>
          </a:custGeom>
          <a:solidFill>
            <a:schemeClr val="accent3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1" name="Google Shape;111;p2"/>
          <p:cNvGrpSpPr/>
          <p:nvPr/>
        </p:nvGrpSpPr>
        <p:grpSpPr>
          <a:xfrm>
            <a:off x="7678741" y="1822753"/>
            <a:ext cx="1049867" cy="1049867"/>
            <a:chOff x="5759450" y="1689100"/>
            <a:chExt cx="787400" cy="787400"/>
          </a:xfrm>
        </p:grpSpPr>
        <p:grpSp>
          <p:nvGrpSpPr>
            <p:cNvPr id="112" name="Google Shape;112;p2"/>
            <p:cNvGrpSpPr/>
            <p:nvPr/>
          </p:nvGrpSpPr>
          <p:grpSpPr>
            <a:xfrm>
              <a:off x="5759450" y="1689100"/>
              <a:ext cx="787400" cy="787400"/>
              <a:chOff x="4343400" y="1854885"/>
              <a:chExt cx="457200" cy="457200"/>
            </a:xfrm>
          </p:grpSpPr>
          <p:sp>
            <p:nvSpPr>
              <p:cNvPr id="113" name="Google Shape;113;p2"/>
              <p:cNvSpPr/>
              <p:nvPr/>
            </p:nvSpPr>
            <p:spPr>
              <a:xfrm>
                <a:off x="4343400" y="1854885"/>
                <a:ext cx="457200" cy="4572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chemeClr val="accent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>
                <a:off x="4408030" y="1919516"/>
                <a:ext cx="327939" cy="327939"/>
              </a:xfrm>
              <a:prstGeom prst="ellipse">
                <a:avLst/>
              </a:prstGeom>
              <a:solidFill>
                <a:schemeClr val="accent4"/>
              </a:solidFill>
              <a:ln cap="flat" cmpd="sng" w="9525">
                <a:solidFill>
                  <a:schemeClr val="accent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5" name="Google Shape;115;p2"/>
            <p:cNvSpPr/>
            <p:nvPr/>
          </p:nvSpPr>
          <p:spPr>
            <a:xfrm>
              <a:off x="6030661" y="1960311"/>
              <a:ext cx="244978" cy="244978"/>
            </a:xfrm>
            <a:custGeom>
              <a:rect b="b" l="l" r="r" t="t"/>
              <a:pathLst>
                <a:path extrusionOk="0" h="55" w="55">
                  <a:moveTo>
                    <a:pt x="55" y="31"/>
                  </a:moveTo>
                  <a:cubicBezTo>
                    <a:pt x="55" y="32"/>
                    <a:pt x="54" y="33"/>
                    <a:pt x="54" y="33"/>
                  </a:cubicBezTo>
                  <a:cubicBezTo>
                    <a:pt x="47" y="34"/>
                    <a:pt x="47" y="34"/>
                    <a:pt x="47" y="34"/>
                  </a:cubicBezTo>
                  <a:cubicBezTo>
                    <a:pt x="47" y="35"/>
                    <a:pt x="46" y="36"/>
                    <a:pt x="46" y="37"/>
                  </a:cubicBezTo>
                  <a:cubicBezTo>
                    <a:pt x="47" y="39"/>
                    <a:pt x="48" y="40"/>
                    <a:pt x="49" y="42"/>
                  </a:cubicBezTo>
                  <a:cubicBezTo>
                    <a:pt x="50" y="42"/>
                    <a:pt x="50" y="42"/>
                    <a:pt x="50" y="43"/>
                  </a:cubicBezTo>
                  <a:cubicBezTo>
                    <a:pt x="50" y="43"/>
                    <a:pt x="50" y="43"/>
                    <a:pt x="49" y="44"/>
                  </a:cubicBezTo>
                  <a:cubicBezTo>
                    <a:pt x="49" y="45"/>
                    <a:pt x="44" y="50"/>
                    <a:pt x="43" y="50"/>
                  </a:cubicBezTo>
                  <a:cubicBezTo>
                    <a:pt x="42" y="50"/>
                    <a:pt x="42" y="50"/>
                    <a:pt x="42" y="50"/>
                  </a:cubicBezTo>
                  <a:cubicBezTo>
                    <a:pt x="37" y="46"/>
                    <a:pt x="37" y="46"/>
                    <a:pt x="37" y="46"/>
                  </a:cubicBezTo>
                  <a:cubicBezTo>
                    <a:pt x="36" y="46"/>
                    <a:pt x="35" y="47"/>
                    <a:pt x="33" y="47"/>
                  </a:cubicBezTo>
                  <a:cubicBezTo>
                    <a:pt x="33" y="49"/>
                    <a:pt x="33" y="52"/>
                    <a:pt x="32" y="54"/>
                  </a:cubicBezTo>
                  <a:cubicBezTo>
                    <a:pt x="32" y="54"/>
                    <a:pt x="32" y="55"/>
                    <a:pt x="31" y="55"/>
                  </a:cubicBezTo>
                  <a:cubicBezTo>
                    <a:pt x="23" y="55"/>
                    <a:pt x="23" y="55"/>
                    <a:pt x="23" y="55"/>
                  </a:cubicBezTo>
                  <a:cubicBezTo>
                    <a:pt x="23" y="55"/>
                    <a:pt x="22" y="54"/>
                    <a:pt x="22" y="54"/>
                  </a:cubicBezTo>
                  <a:cubicBezTo>
                    <a:pt x="21" y="47"/>
                    <a:pt x="21" y="47"/>
                    <a:pt x="21" y="47"/>
                  </a:cubicBezTo>
                  <a:cubicBezTo>
                    <a:pt x="20" y="47"/>
                    <a:pt x="19" y="46"/>
                    <a:pt x="18" y="46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1" y="50"/>
                    <a:pt x="11" y="50"/>
                    <a:pt x="11" y="50"/>
                  </a:cubicBezTo>
                  <a:cubicBezTo>
                    <a:pt x="9" y="48"/>
                    <a:pt x="7" y="46"/>
                    <a:pt x="5" y="44"/>
                  </a:cubicBezTo>
                  <a:cubicBezTo>
                    <a:pt x="5" y="43"/>
                    <a:pt x="5" y="43"/>
                    <a:pt x="5" y="43"/>
                  </a:cubicBezTo>
                  <a:cubicBezTo>
                    <a:pt x="5" y="42"/>
                    <a:pt x="5" y="42"/>
                    <a:pt x="5" y="42"/>
                  </a:cubicBezTo>
                  <a:cubicBezTo>
                    <a:pt x="6" y="40"/>
                    <a:pt x="8" y="39"/>
                    <a:pt x="9" y="37"/>
                  </a:cubicBezTo>
                  <a:cubicBezTo>
                    <a:pt x="8" y="36"/>
                    <a:pt x="8" y="35"/>
                    <a:pt x="7" y="33"/>
                  </a:cubicBezTo>
                  <a:cubicBezTo>
                    <a:pt x="1" y="33"/>
                    <a:pt x="1" y="33"/>
                    <a:pt x="1" y="33"/>
                  </a:cubicBezTo>
                  <a:cubicBezTo>
                    <a:pt x="0" y="32"/>
                    <a:pt x="0" y="32"/>
                    <a:pt x="0" y="31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2"/>
                    <a:pt x="1" y="22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20"/>
                    <a:pt x="8" y="19"/>
                    <a:pt x="9" y="18"/>
                  </a:cubicBezTo>
                  <a:cubicBezTo>
                    <a:pt x="8" y="16"/>
                    <a:pt x="6" y="14"/>
                    <a:pt x="5" y="13"/>
                  </a:cubicBezTo>
                  <a:cubicBezTo>
                    <a:pt x="5" y="13"/>
                    <a:pt x="5" y="12"/>
                    <a:pt x="5" y="12"/>
                  </a:cubicBezTo>
                  <a:cubicBezTo>
                    <a:pt x="5" y="12"/>
                    <a:pt x="5" y="11"/>
                    <a:pt x="5" y="11"/>
                  </a:cubicBezTo>
                  <a:cubicBezTo>
                    <a:pt x="6" y="10"/>
                    <a:pt x="11" y="5"/>
                    <a:pt x="12" y="5"/>
                  </a:cubicBezTo>
                  <a:cubicBezTo>
                    <a:pt x="12" y="5"/>
                    <a:pt x="12" y="5"/>
                    <a:pt x="13" y="5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9" y="8"/>
                    <a:pt x="20" y="8"/>
                    <a:pt x="21" y="8"/>
                  </a:cubicBezTo>
                  <a:cubicBezTo>
                    <a:pt x="21" y="5"/>
                    <a:pt x="21" y="3"/>
                    <a:pt x="22" y="1"/>
                  </a:cubicBezTo>
                  <a:cubicBezTo>
                    <a:pt x="22" y="0"/>
                    <a:pt x="23" y="0"/>
                    <a:pt x="2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2" y="0"/>
                    <a:pt x="32" y="0"/>
                    <a:pt x="32" y="1"/>
                  </a:cubicBezTo>
                  <a:cubicBezTo>
                    <a:pt x="33" y="8"/>
                    <a:pt x="33" y="8"/>
                    <a:pt x="33" y="8"/>
                  </a:cubicBezTo>
                  <a:cubicBezTo>
                    <a:pt x="35" y="8"/>
                    <a:pt x="36" y="8"/>
                    <a:pt x="37" y="9"/>
                  </a:cubicBezTo>
                  <a:cubicBezTo>
                    <a:pt x="42" y="5"/>
                    <a:pt x="42" y="5"/>
                    <a:pt x="42" y="5"/>
                  </a:cubicBezTo>
                  <a:cubicBezTo>
                    <a:pt x="42" y="5"/>
                    <a:pt x="42" y="5"/>
                    <a:pt x="43" y="5"/>
                  </a:cubicBezTo>
                  <a:cubicBezTo>
                    <a:pt x="43" y="5"/>
                    <a:pt x="43" y="5"/>
                    <a:pt x="43" y="5"/>
                  </a:cubicBezTo>
                  <a:cubicBezTo>
                    <a:pt x="45" y="7"/>
                    <a:pt x="48" y="9"/>
                    <a:pt x="49" y="11"/>
                  </a:cubicBezTo>
                  <a:cubicBezTo>
                    <a:pt x="50" y="11"/>
                    <a:pt x="50" y="12"/>
                    <a:pt x="50" y="12"/>
                  </a:cubicBezTo>
                  <a:cubicBezTo>
                    <a:pt x="50" y="12"/>
                    <a:pt x="49" y="13"/>
                    <a:pt x="49" y="13"/>
                  </a:cubicBezTo>
                  <a:cubicBezTo>
                    <a:pt x="48" y="14"/>
                    <a:pt x="47" y="16"/>
                    <a:pt x="46" y="18"/>
                  </a:cubicBezTo>
                  <a:cubicBezTo>
                    <a:pt x="46" y="19"/>
                    <a:pt x="47" y="20"/>
                    <a:pt x="47" y="21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5" y="23"/>
                    <a:pt x="55" y="23"/>
                  </a:cubicBezTo>
                  <a:lnTo>
                    <a:pt x="55" y="31"/>
                  </a:lnTo>
                  <a:close/>
                  <a:moveTo>
                    <a:pt x="27" y="18"/>
                  </a:moveTo>
                  <a:cubicBezTo>
                    <a:pt x="22" y="18"/>
                    <a:pt x="18" y="22"/>
                    <a:pt x="18" y="27"/>
                  </a:cubicBezTo>
                  <a:cubicBezTo>
                    <a:pt x="18" y="32"/>
                    <a:pt x="22" y="36"/>
                    <a:pt x="27" y="36"/>
                  </a:cubicBezTo>
                  <a:cubicBezTo>
                    <a:pt x="32" y="36"/>
                    <a:pt x="36" y="32"/>
                    <a:pt x="36" y="27"/>
                  </a:cubicBezTo>
                  <a:cubicBezTo>
                    <a:pt x="36" y="22"/>
                    <a:pt x="32" y="18"/>
                    <a:pt x="27" y="1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6" name="Google Shape;116;p2"/>
          <p:cNvSpPr/>
          <p:nvPr/>
        </p:nvSpPr>
        <p:spPr>
          <a:xfrm flipH="1">
            <a:off x="7529201" y="3010800"/>
            <a:ext cx="1388062" cy="1649485"/>
          </a:xfrm>
          <a:custGeom>
            <a:rect b="b" l="l" r="r" t="t"/>
            <a:pathLst>
              <a:path extrusionOk="0" h="2115" w="3360">
                <a:moveTo>
                  <a:pt x="3360" y="2115"/>
                </a:moveTo>
                <a:cubicBezTo>
                  <a:pt x="3360" y="2115"/>
                  <a:pt x="1956" y="1734"/>
                  <a:pt x="1680" y="0"/>
                </a:cubicBezTo>
                <a:cubicBezTo>
                  <a:pt x="1404" y="1734"/>
                  <a:pt x="0" y="2115"/>
                  <a:pt x="0" y="2115"/>
                </a:cubicBezTo>
                <a:lnTo>
                  <a:pt x="3360" y="2115"/>
                </a:lnTo>
                <a:close/>
              </a:path>
            </a:pathLst>
          </a:custGeom>
          <a:solidFill>
            <a:schemeClr val="accent4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7" name="Google Shape;117;p2"/>
          <p:cNvGrpSpPr/>
          <p:nvPr/>
        </p:nvGrpSpPr>
        <p:grpSpPr>
          <a:xfrm>
            <a:off x="9786416" y="1822753"/>
            <a:ext cx="1049867" cy="1049867"/>
            <a:chOff x="7340600" y="1689100"/>
            <a:chExt cx="787400" cy="787400"/>
          </a:xfrm>
        </p:grpSpPr>
        <p:grpSp>
          <p:nvGrpSpPr>
            <p:cNvPr id="118" name="Google Shape;118;p2"/>
            <p:cNvGrpSpPr/>
            <p:nvPr/>
          </p:nvGrpSpPr>
          <p:grpSpPr>
            <a:xfrm>
              <a:off x="7340600" y="1689100"/>
              <a:ext cx="787400" cy="787400"/>
              <a:chOff x="4343400" y="1854885"/>
              <a:chExt cx="457200" cy="457200"/>
            </a:xfrm>
          </p:grpSpPr>
          <p:sp>
            <p:nvSpPr>
              <p:cNvPr id="119" name="Google Shape;119;p2"/>
              <p:cNvSpPr/>
              <p:nvPr/>
            </p:nvSpPr>
            <p:spPr>
              <a:xfrm>
                <a:off x="4343400" y="1854885"/>
                <a:ext cx="457200" cy="4572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chemeClr val="accent5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>
                <a:off x="4408030" y="1919516"/>
                <a:ext cx="327939" cy="327939"/>
              </a:xfrm>
              <a:prstGeom prst="ellipse">
                <a:avLst/>
              </a:prstGeom>
              <a:solidFill>
                <a:schemeClr val="accent5"/>
              </a:solidFill>
              <a:ln cap="flat" cmpd="sng" w="9525">
                <a:solidFill>
                  <a:schemeClr val="accent5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1" name="Google Shape;121;p2"/>
            <p:cNvSpPr/>
            <p:nvPr/>
          </p:nvSpPr>
          <p:spPr>
            <a:xfrm>
              <a:off x="7606665" y="1979869"/>
              <a:ext cx="255270" cy="205862"/>
            </a:xfrm>
            <a:custGeom>
              <a:rect b="b" l="l" r="r" t="t"/>
              <a:pathLst>
                <a:path extrusionOk="0" h="46" w="57">
                  <a:moveTo>
                    <a:pt x="55" y="27"/>
                  </a:moveTo>
                  <a:cubicBezTo>
                    <a:pt x="55" y="27"/>
                    <a:pt x="54" y="27"/>
                    <a:pt x="54" y="27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3" y="27"/>
                    <a:pt x="53" y="2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4" y="27"/>
                    <a:pt x="4" y="27"/>
                    <a:pt x="4" y="27"/>
                  </a:cubicBezTo>
                  <a:cubicBezTo>
                    <a:pt x="4" y="27"/>
                    <a:pt x="3" y="27"/>
                    <a:pt x="3" y="27"/>
                  </a:cubicBezTo>
                  <a:cubicBezTo>
                    <a:pt x="3" y="27"/>
                    <a:pt x="2" y="27"/>
                    <a:pt x="2" y="27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3"/>
                    <a:pt x="0" y="23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7" y="0"/>
                    <a:pt x="30" y="0"/>
                    <a:pt x="31" y="1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40" y="1"/>
                    <a:pt x="40" y="0"/>
                    <a:pt x="41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9" y="0"/>
                    <a:pt x="49" y="1"/>
                    <a:pt x="49" y="1"/>
                  </a:cubicBezTo>
                  <a:cubicBezTo>
                    <a:pt x="49" y="16"/>
                    <a:pt x="49" y="16"/>
                    <a:pt x="49" y="16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7" y="24"/>
                    <a:pt x="57" y="24"/>
                  </a:cubicBezTo>
                  <a:lnTo>
                    <a:pt x="55" y="27"/>
                  </a:lnTo>
                  <a:close/>
                  <a:moveTo>
                    <a:pt x="49" y="44"/>
                  </a:moveTo>
                  <a:cubicBezTo>
                    <a:pt x="49" y="45"/>
                    <a:pt x="48" y="46"/>
                    <a:pt x="47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9" y="46"/>
                    <a:pt x="8" y="45"/>
                    <a:pt x="8" y="44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8" y="27"/>
                    <a:pt x="8" y="26"/>
                    <a:pt x="8" y="26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49" y="26"/>
                    <a:pt x="49" y="27"/>
                    <a:pt x="49" y="27"/>
                  </a:cubicBezTo>
                  <a:lnTo>
                    <a:pt x="49" y="4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2"/>
          <p:cNvSpPr/>
          <p:nvPr/>
        </p:nvSpPr>
        <p:spPr>
          <a:xfrm flipH="1">
            <a:off x="9591526" y="3002349"/>
            <a:ext cx="1374380" cy="1669947"/>
          </a:xfrm>
          <a:custGeom>
            <a:rect b="b" l="l" r="r" t="t"/>
            <a:pathLst>
              <a:path extrusionOk="0" h="2115" w="3360">
                <a:moveTo>
                  <a:pt x="3360" y="2115"/>
                </a:moveTo>
                <a:cubicBezTo>
                  <a:pt x="3360" y="2115"/>
                  <a:pt x="1956" y="1734"/>
                  <a:pt x="1680" y="0"/>
                </a:cubicBezTo>
                <a:cubicBezTo>
                  <a:pt x="1404" y="1734"/>
                  <a:pt x="0" y="2115"/>
                  <a:pt x="0" y="2115"/>
                </a:cubicBezTo>
                <a:lnTo>
                  <a:pt x="3360" y="2115"/>
                </a:lnTo>
                <a:close/>
              </a:path>
            </a:pathLst>
          </a:custGeom>
          <a:solidFill>
            <a:schemeClr val="accent5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3" name="Google Shape;123;p2"/>
          <p:cNvGrpSpPr/>
          <p:nvPr/>
        </p:nvGrpSpPr>
        <p:grpSpPr>
          <a:xfrm>
            <a:off x="1039487" y="4782548"/>
            <a:ext cx="1649011" cy="1855105"/>
            <a:chOff x="1021719" y="4310043"/>
            <a:chExt cx="1649011" cy="1855105"/>
          </a:xfrm>
        </p:grpSpPr>
        <p:sp>
          <p:nvSpPr>
            <p:cNvPr id="124" name="Google Shape;124;p2"/>
            <p:cNvSpPr txBox="1"/>
            <p:nvPr/>
          </p:nvSpPr>
          <p:spPr>
            <a:xfrm>
              <a:off x="1021719" y="4310043"/>
              <a:ext cx="1632628" cy="467931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rgbClr val="F9B80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Изменяющаяся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rgbClr val="F9B80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образовательная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rgbClr val="F9B80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среда</a:t>
              </a:r>
              <a:endParaRPr b="1" i="0" sz="1600" u="none" cap="none" strike="noStrike">
                <a:solidFill>
                  <a:srgbClr val="F9B80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5" name="Google Shape;125;p2"/>
            <p:cNvSpPr txBox="1"/>
            <p:nvPr/>
          </p:nvSpPr>
          <p:spPr>
            <a:xfrm>
              <a:off x="1050697" y="5579140"/>
              <a:ext cx="1620033" cy="58600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100" u="none" cap="none" strike="noStrike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С появлением новых технологий и информационных средств обучения, образование стало меняться</a:t>
              </a:r>
              <a: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endParaRPr b="0" i="0" sz="11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" name="Google Shape;126;p2"/>
          <p:cNvGrpSpPr/>
          <p:nvPr/>
        </p:nvGrpSpPr>
        <p:grpSpPr>
          <a:xfrm>
            <a:off x="3175670" y="4690979"/>
            <a:ext cx="1666694" cy="1840482"/>
            <a:chOff x="3152408" y="4576679"/>
            <a:chExt cx="1666694" cy="1840482"/>
          </a:xfrm>
        </p:grpSpPr>
        <p:sp>
          <p:nvSpPr>
            <p:cNvPr id="127" name="Google Shape;127;p2"/>
            <p:cNvSpPr txBox="1"/>
            <p:nvPr/>
          </p:nvSpPr>
          <p:spPr>
            <a:xfrm>
              <a:off x="3186474" y="4576679"/>
              <a:ext cx="1632628" cy="467931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rmAutofit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chemeClr val="accent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Глобальные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chemeClr val="accent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вызовы</a:t>
              </a:r>
              <a:endParaRPr b="1" i="0" sz="16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8" name="Google Shape;128;p2"/>
            <p:cNvSpPr txBox="1"/>
            <p:nvPr/>
          </p:nvSpPr>
          <p:spPr>
            <a:xfrm>
              <a:off x="3152408" y="5831153"/>
              <a:ext cx="1620033" cy="58600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100" u="none" cap="none" strike="noStrike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Оценка и преодоление глобальных вызовов, такие как поддержание устойчивого развития и межкультурного понимания</a:t>
              </a:r>
              <a: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endParaRPr b="0" i="0" sz="11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" name="Google Shape;129;p2"/>
          <p:cNvGrpSpPr/>
          <p:nvPr/>
        </p:nvGrpSpPr>
        <p:grpSpPr>
          <a:xfrm>
            <a:off x="5324908" y="4599408"/>
            <a:ext cx="1620033" cy="2020540"/>
            <a:chOff x="5324908" y="4485108"/>
            <a:chExt cx="1620033" cy="2020540"/>
          </a:xfrm>
        </p:grpSpPr>
        <p:sp>
          <p:nvSpPr>
            <p:cNvPr id="130" name="Google Shape;130;p2"/>
            <p:cNvSpPr txBox="1"/>
            <p:nvPr/>
          </p:nvSpPr>
          <p:spPr>
            <a:xfrm>
              <a:off x="5360199" y="4485108"/>
              <a:ext cx="1542621" cy="651071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rgbClr val="BAA794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Обучение навыкам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rgbClr val="BAA794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будущего</a:t>
              </a:r>
              <a:endParaRPr b="1" i="0" sz="1600" u="none" cap="none" strike="noStrike">
                <a:solidFill>
                  <a:srgbClr val="BAA794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1" name="Google Shape;131;p2"/>
            <p:cNvSpPr txBox="1"/>
            <p:nvPr/>
          </p:nvSpPr>
          <p:spPr>
            <a:xfrm>
              <a:off x="5324908" y="5919640"/>
              <a:ext cx="1620033" cy="58600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100" u="none" cap="none" strike="noStrike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Работа и требования к участникам рынка труда меняются, поэтому требуется готовность к таким переменам.</a:t>
              </a:r>
              <a: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endParaRPr b="0" i="0" sz="11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" name="Google Shape;132;p2"/>
          <p:cNvGrpSpPr/>
          <p:nvPr/>
        </p:nvGrpSpPr>
        <p:grpSpPr>
          <a:xfrm>
            <a:off x="7390081" y="4693590"/>
            <a:ext cx="1647490" cy="1837871"/>
            <a:chOff x="7390081" y="4579290"/>
            <a:chExt cx="1647490" cy="1837871"/>
          </a:xfrm>
        </p:grpSpPr>
        <p:sp>
          <p:nvSpPr>
            <p:cNvPr id="133" name="Google Shape;133;p2"/>
            <p:cNvSpPr txBox="1"/>
            <p:nvPr/>
          </p:nvSpPr>
          <p:spPr>
            <a:xfrm>
              <a:off x="7404943" y="4579290"/>
              <a:ext cx="1632628" cy="467931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rmAutofit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chemeClr val="accent4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Акцент на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chemeClr val="accent4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индивидуализации</a:t>
              </a:r>
              <a:endParaRPr b="1" i="0" sz="1600" u="none" cap="none" strike="noStrike">
                <a:solidFill>
                  <a:schemeClr val="accent4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4" name="Google Shape;134;p2"/>
            <p:cNvSpPr txBox="1"/>
            <p:nvPr/>
          </p:nvSpPr>
          <p:spPr>
            <a:xfrm>
              <a:off x="7390081" y="5831153"/>
              <a:ext cx="1620033" cy="58600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100" u="none" cap="none" strike="noStrike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Каждый человек различен и имеет свои особенности и потребности, соответственно следует адаптировать методы обучения</a:t>
              </a:r>
              <a: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endParaRPr b="0" i="0" sz="11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5" name="Google Shape;135;p2"/>
          <p:cNvGrpSpPr/>
          <p:nvPr/>
        </p:nvGrpSpPr>
        <p:grpSpPr>
          <a:xfrm>
            <a:off x="9519885" y="4690979"/>
            <a:ext cx="1632628" cy="1928969"/>
            <a:chOff x="9519885" y="4576679"/>
            <a:chExt cx="1632628" cy="1928969"/>
          </a:xfrm>
        </p:grpSpPr>
        <p:sp>
          <p:nvSpPr>
            <p:cNvPr id="136" name="Google Shape;136;p2"/>
            <p:cNvSpPr txBox="1"/>
            <p:nvPr/>
          </p:nvSpPr>
          <p:spPr>
            <a:xfrm>
              <a:off x="9519885" y="4576679"/>
              <a:ext cx="1632628" cy="757279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rm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rgbClr val="8B6538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Социальное и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rgbClr val="8B6538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эмоциональное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600" u="none" cap="none" strike="noStrike">
                  <a:solidFill>
                    <a:srgbClr val="8B6538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благополучие</a:t>
              </a:r>
              <a:endParaRPr b="1" i="0" sz="1600" u="none" cap="none" strike="noStrike">
                <a:solidFill>
                  <a:srgbClr val="8B6538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7" name="Google Shape;137;p2"/>
            <p:cNvSpPr txBox="1"/>
            <p:nvPr/>
          </p:nvSpPr>
          <p:spPr>
            <a:xfrm>
              <a:off x="9519885" y="5919640"/>
              <a:ext cx="1620033" cy="58600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100" u="none" cap="none" strike="noStrike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Стремление к инклюзивности и развитию эмоционального интеллекта и социальных навыков</a:t>
              </a:r>
              <a: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. </a:t>
              </a: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br>
                <a:rPr b="0" i="0" lang="ru-RU" sz="11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endParaRPr b="0" i="0" sz="11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25458" y="2363416"/>
            <a:ext cx="4819763" cy="2663421"/>
          </a:xfrm>
          <a:prstGeom prst="rect">
            <a:avLst/>
          </a:prstGeom>
          <a:solidFill>
            <a:srgbClr val="ECECEC"/>
          </a:solidFill>
          <a:ln cap="sq" cmpd="sng" w="1905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  <p:sp>
        <p:nvSpPr>
          <p:cNvPr id="143" name="Google Shape;143;p3"/>
          <p:cNvSpPr txBox="1"/>
          <p:nvPr>
            <p:ph type="title"/>
          </p:nvPr>
        </p:nvSpPr>
        <p:spPr>
          <a:xfrm>
            <a:off x="447799" y="281523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r>
              <a:rPr lang="ru-RU" sz="4000">
                <a:latin typeface="Times New Roman"/>
                <a:ea typeface="Times New Roman"/>
                <a:cs typeface="Times New Roman"/>
                <a:sym typeface="Times New Roman"/>
              </a:rPr>
              <a:t>Краткая</a:t>
            </a: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 характеристика учителя будущего: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Google Shape;144;p3"/>
          <p:cNvSpPr/>
          <p:nvPr/>
        </p:nvSpPr>
        <p:spPr>
          <a:xfrm>
            <a:off x="8168475" y="1791092"/>
            <a:ext cx="319496" cy="420433"/>
          </a:xfrm>
          <a:custGeom>
            <a:rect b="b" l="l" r="r" t="t"/>
            <a:pathLst>
              <a:path extrusionOk="0" h="155" w="103">
                <a:moveTo>
                  <a:pt x="83" y="52"/>
                </a:moveTo>
                <a:cubicBezTo>
                  <a:pt x="83" y="52"/>
                  <a:pt x="83" y="52"/>
                  <a:pt x="83" y="52"/>
                </a:cubicBezTo>
                <a:cubicBezTo>
                  <a:pt x="85" y="47"/>
                  <a:pt x="87" y="41"/>
                  <a:pt x="87" y="36"/>
                </a:cubicBezTo>
                <a:cubicBezTo>
                  <a:pt x="87" y="16"/>
                  <a:pt x="71" y="0"/>
                  <a:pt x="52" y="0"/>
                </a:cubicBezTo>
                <a:cubicBezTo>
                  <a:pt x="45" y="0"/>
                  <a:pt x="38" y="3"/>
                  <a:pt x="32" y="6"/>
                </a:cubicBezTo>
                <a:cubicBezTo>
                  <a:pt x="28" y="10"/>
                  <a:pt x="28" y="10"/>
                  <a:pt x="28" y="10"/>
                </a:cubicBezTo>
                <a:cubicBezTo>
                  <a:pt x="27" y="10"/>
                  <a:pt x="27" y="10"/>
                  <a:pt x="27" y="10"/>
                </a:cubicBezTo>
                <a:cubicBezTo>
                  <a:pt x="21" y="17"/>
                  <a:pt x="17" y="26"/>
                  <a:pt x="17" y="36"/>
                </a:cubicBezTo>
                <a:cubicBezTo>
                  <a:pt x="17" y="36"/>
                  <a:pt x="17" y="36"/>
                  <a:pt x="17" y="36"/>
                </a:cubicBezTo>
                <a:cubicBezTo>
                  <a:pt x="17" y="36"/>
                  <a:pt x="17" y="37"/>
                  <a:pt x="17" y="38"/>
                </a:cubicBezTo>
                <a:cubicBezTo>
                  <a:pt x="17" y="38"/>
                  <a:pt x="17" y="39"/>
                  <a:pt x="17" y="40"/>
                </a:cubicBezTo>
                <a:cubicBezTo>
                  <a:pt x="17" y="40"/>
                  <a:pt x="17" y="40"/>
                  <a:pt x="17" y="40"/>
                </a:cubicBezTo>
                <a:cubicBezTo>
                  <a:pt x="17" y="44"/>
                  <a:pt x="19" y="48"/>
                  <a:pt x="21" y="52"/>
                </a:cubicBezTo>
                <a:cubicBezTo>
                  <a:pt x="20" y="52"/>
                  <a:pt x="20" y="52"/>
                  <a:pt x="20" y="52"/>
                </a:cubicBezTo>
                <a:cubicBezTo>
                  <a:pt x="16" y="52"/>
                  <a:pt x="12" y="53"/>
                  <a:pt x="9" y="55"/>
                </a:cubicBezTo>
                <a:cubicBezTo>
                  <a:pt x="4" y="59"/>
                  <a:pt x="0" y="65"/>
                  <a:pt x="0" y="72"/>
                </a:cubicBezTo>
                <a:cubicBezTo>
                  <a:pt x="0" y="107"/>
                  <a:pt x="0" y="107"/>
                  <a:pt x="0" y="107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135"/>
                  <a:pt x="0" y="135"/>
                  <a:pt x="0" y="135"/>
                </a:cubicBezTo>
                <a:cubicBezTo>
                  <a:pt x="0" y="146"/>
                  <a:pt x="9" y="155"/>
                  <a:pt x="20" y="155"/>
                </a:cubicBezTo>
                <a:cubicBezTo>
                  <a:pt x="83" y="155"/>
                  <a:pt x="83" y="155"/>
                  <a:pt x="83" y="155"/>
                </a:cubicBezTo>
                <a:cubicBezTo>
                  <a:pt x="94" y="155"/>
                  <a:pt x="103" y="146"/>
                  <a:pt x="103" y="135"/>
                </a:cubicBezTo>
                <a:cubicBezTo>
                  <a:pt x="103" y="72"/>
                  <a:pt x="103" y="72"/>
                  <a:pt x="103" y="72"/>
                </a:cubicBezTo>
                <a:cubicBezTo>
                  <a:pt x="103" y="61"/>
                  <a:pt x="94" y="52"/>
                  <a:pt x="83" y="52"/>
                </a:cubicBezTo>
                <a:close/>
                <a:moveTo>
                  <a:pt x="82" y="36"/>
                </a:moveTo>
                <a:cubicBezTo>
                  <a:pt x="82" y="39"/>
                  <a:pt x="82" y="42"/>
                  <a:pt x="81" y="45"/>
                </a:cubicBezTo>
                <a:cubicBezTo>
                  <a:pt x="81" y="45"/>
                  <a:pt x="81" y="45"/>
                  <a:pt x="81" y="45"/>
                </a:cubicBezTo>
                <a:cubicBezTo>
                  <a:pt x="80" y="46"/>
                  <a:pt x="80" y="47"/>
                  <a:pt x="79" y="48"/>
                </a:cubicBezTo>
                <a:cubicBezTo>
                  <a:pt x="79" y="48"/>
                  <a:pt x="79" y="49"/>
                  <a:pt x="79" y="49"/>
                </a:cubicBezTo>
                <a:cubicBezTo>
                  <a:pt x="79" y="50"/>
                  <a:pt x="78" y="50"/>
                  <a:pt x="78" y="50"/>
                </a:cubicBezTo>
                <a:cubicBezTo>
                  <a:pt x="75" y="57"/>
                  <a:pt x="69" y="62"/>
                  <a:pt x="61" y="64"/>
                </a:cubicBezTo>
                <a:cubicBezTo>
                  <a:pt x="67" y="64"/>
                  <a:pt x="67" y="64"/>
                  <a:pt x="67" y="64"/>
                </a:cubicBezTo>
                <a:cubicBezTo>
                  <a:pt x="59" y="102"/>
                  <a:pt x="59" y="102"/>
                  <a:pt x="59" y="102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54" y="95"/>
                  <a:pt x="54" y="95"/>
                  <a:pt x="54" y="95"/>
                </a:cubicBezTo>
                <a:cubicBezTo>
                  <a:pt x="52" y="78"/>
                  <a:pt x="52" y="78"/>
                  <a:pt x="52" y="78"/>
                </a:cubicBezTo>
                <a:cubicBezTo>
                  <a:pt x="55" y="73"/>
                  <a:pt x="55" y="73"/>
                  <a:pt x="55" y="73"/>
                </a:cubicBezTo>
                <a:cubicBezTo>
                  <a:pt x="59" y="66"/>
                  <a:pt x="59" y="66"/>
                  <a:pt x="59" y="66"/>
                </a:cubicBezTo>
                <a:cubicBezTo>
                  <a:pt x="44" y="66"/>
                  <a:pt x="44" y="66"/>
                  <a:pt x="44" y="66"/>
                </a:cubicBezTo>
                <a:cubicBezTo>
                  <a:pt x="46" y="69"/>
                  <a:pt x="46" y="69"/>
                  <a:pt x="46" y="69"/>
                </a:cubicBezTo>
                <a:cubicBezTo>
                  <a:pt x="52" y="78"/>
                  <a:pt x="52" y="78"/>
                  <a:pt x="52" y="78"/>
                </a:cubicBezTo>
                <a:cubicBezTo>
                  <a:pt x="47" y="112"/>
                  <a:pt x="47" y="112"/>
                  <a:pt x="47" y="112"/>
                </a:cubicBezTo>
                <a:cubicBezTo>
                  <a:pt x="37" y="64"/>
                  <a:pt x="37" y="64"/>
                  <a:pt x="37" y="64"/>
                </a:cubicBezTo>
                <a:cubicBezTo>
                  <a:pt x="42" y="64"/>
                  <a:pt x="42" y="64"/>
                  <a:pt x="42" y="64"/>
                </a:cubicBezTo>
                <a:cubicBezTo>
                  <a:pt x="39" y="63"/>
                  <a:pt x="36" y="62"/>
                  <a:pt x="34" y="60"/>
                </a:cubicBezTo>
                <a:cubicBezTo>
                  <a:pt x="31" y="58"/>
                  <a:pt x="29" y="56"/>
                  <a:pt x="27" y="53"/>
                </a:cubicBezTo>
                <a:cubicBezTo>
                  <a:pt x="23" y="48"/>
                  <a:pt x="21" y="42"/>
                  <a:pt x="21" y="36"/>
                </a:cubicBezTo>
                <a:cubicBezTo>
                  <a:pt x="21" y="28"/>
                  <a:pt x="24" y="21"/>
                  <a:pt x="29" y="16"/>
                </a:cubicBezTo>
                <a:cubicBezTo>
                  <a:pt x="34" y="9"/>
                  <a:pt x="42" y="5"/>
                  <a:pt x="52" y="5"/>
                </a:cubicBezTo>
                <a:cubicBezTo>
                  <a:pt x="65" y="5"/>
                  <a:pt x="76" y="14"/>
                  <a:pt x="80" y="26"/>
                </a:cubicBezTo>
                <a:cubicBezTo>
                  <a:pt x="81" y="27"/>
                  <a:pt x="81" y="27"/>
                  <a:pt x="81" y="28"/>
                </a:cubicBezTo>
                <a:cubicBezTo>
                  <a:pt x="81" y="29"/>
                  <a:pt x="81" y="30"/>
                  <a:pt x="82" y="31"/>
                </a:cubicBezTo>
                <a:cubicBezTo>
                  <a:pt x="82" y="32"/>
                  <a:pt x="82" y="34"/>
                  <a:pt x="82" y="36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t" bIns="45700" lIns="91400" spcFirstLastPara="1" rIns="9140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99">
              <a:solidFill>
                <a:srgbClr val="261F1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5" name="Google Shape;145;p3"/>
          <p:cNvGrpSpPr/>
          <p:nvPr/>
        </p:nvGrpSpPr>
        <p:grpSpPr>
          <a:xfrm>
            <a:off x="8034511" y="4912125"/>
            <a:ext cx="3111934" cy="919363"/>
            <a:chOff x="6613755" y="1694487"/>
            <a:chExt cx="2489644" cy="735619"/>
          </a:xfrm>
        </p:grpSpPr>
        <p:sp>
          <p:nvSpPr>
            <p:cNvPr id="146" name="Google Shape;146;p3"/>
            <p:cNvSpPr txBox="1"/>
            <p:nvPr/>
          </p:nvSpPr>
          <p:spPr>
            <a:xfrm>
              <a:off x="7031754" y="1999144"/>
              <a:ext cx="2071645" cy="4309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91425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ru-RU" sz="1600" u="none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Педагогическое влияние на ученика</a:t>
              </a:r>
              <a:r>
                <a:rPr b="0" lang="ru-RU" sz="1600" u="none">
                  <a:solidFill>
                    <a:srgbClr val="7F7F7F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.</a:t>
              </a:r>
              <a:endParaRPr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6613755" y="1694487"/>
              <a:ext cx="1917637" cy="3364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775" lIns="111550" spcFirstLastPara="1" rIns="111550" wrap="square" tIns="557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Помощник</a:t>
              </a:r>
              <a:endParaRPr b="1" sz="20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48" name="Google Shape;148;p3"/>
            <p:cNvCxnSpPr/>
            <p:nvPr/>
          </p:nvCxnSpPr>
          <p:spPr>
            <a:xfrm>
              <a:off x="7064943" y="1963886"/>
              <a:ext cx="1895941" cy="1812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49" name="Google Shape;149;p3"/>
          <p:cNvGrpSpPr/>
          <p:nvPr/>
        </p:nvGrpSpPr>
        <p:grpSpPr>
          <a:xfrm>
            <a:off x="3116145" y="1862072"/>
            <a:ext cx="400773" cy="343285"/>
            <a:chOff x="2541588" y="2027238"/>
            <a:chExt cx="320675" cy="274638"/>
          </a:xfrm>
        </p:grpSpPr>
        <p:sp>
          <p:nvSpPr>
            <p:cNvPr id="150" name="Google Shape;150;p3"/>
            <p:cNvSpPr/>
            <p:nvPr/>
          </p:nvSpPr>
          <p:spPr>
            <a:xfrm>
              <a:off x="2541588" y="2027238"/>
              <a:ext cx="320675" cy="274638"/>
            </a:xfrm>
            <a:custGeom>
              <a:rect b="b" l="l" r="r" t="t"/>
              <a:pathLst>
                <a:path extrusionOk="0" h="173" w="202">
                  <a:moveTo>
                    <a:pt x="14" y="157"/>
                  </a:moveTo>
                  <a:lnTo>
                    <a:pt x="14" y="0"/>
                  </a:lnTo>
                  <a:lnTo>
                    <a:pt x="0" y="0"/>
                  </a:lnTo>
                  <a:lnTo>
                    <a:pt x="0" y="173"/>
                  </a:lnTo>
                  <a:lnTo>
                    <a:pt x="202" y="173"/>
                  </a:lnTo>
                  <a:lnTo>
                    <a:pt x="202" y="157"/>
                  </a:lnTo>
                  <a:lnTo>
                    <a:pt x="14" y="157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2587625" y="2106613"/>
              <a:ext cx="242887" cy="153988"/>
            </a:xfrm>
            <a:custGeom>
              <a:rect b="b" l="l" r="r" t="t"/>
              <a:pathLst>
                <a:path extrusionOk="0" h="97" w="153">
                  <a:moveTo>
                    <a:pt x="45" y="49"/>
                  </a:moveTo>
                  <a:lnTo>
                    <a:pt x="71" y="68"/>
                  </a:lnTo>
                  <a:lnTo>
                    <a:pt x="127" y="28"/>
                  </a:lnTo>
                  <a:lnTo>
                    <a:pt x="135" y="38"/>
                  </a:lnTo>
                  <a:lnTo>
                    <a:pt x="153" y="0"/>
                  </a:lnTo>
                  <a:lnTo>
                    <a:pt x="111" y="4"/>
                  </a:lnTo>
                  <a:lnTo>
                    <a:pt x="120" y="16"/>
                  </a:lnTo>
                  <a:lnTo>
                    <a:pt x="71" y="50"/>
                  </a:lnTo>
                  <a:lnTo>
                    <a:pt x="43" y="28"/>
                  </a:lnTo>
                  <a:lnTo>
                    <a:pt x="0" y="88"/>
                  </a:lnTo>
                  <a:lnTo>
                    <a:pt x="12" y="97"/>
                  </a:lnTo>
                  <a:lnTo>
                    <a:pt x="45" y="49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" name="Google Shape;152;p3"/>
          <p:cNvGrpSpPr/>
          <p:nvPr/>
        </p:nvGrpSpPr>
        <p:grpSpPr>
          <a:xfrm>
            <a:off x="595458" y="1862073"/>
            <a:ext cx="2432019" cy="1825496"/>
            <a:chOff x="6422162" y="1656194"/>
            <a:chExt cx="1945688" cy="1460653"/>
          </a:xfrm>
        </p:grpSpPr>
        <p:sp>
          <p:nvSpPr>
            <p:cNvPr id="153" name="Google Shape;153;p3"/>
            <p:cNvSpPr txBox="1"/>
            <p:nvPr/>
          </p:nvSpPr>
          <p:spPr>
            <a:xfrm>
              <a:off x="6432912" y="2055447"/>
              <a:ext cx="1888128" cy="106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91425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ru-RU" sz="1600" u="none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Воспитание у учеников ответственного отношения к себе, своему будущему и своей стране</a:t>
              </a:r>
              <a:r>
                <a:rPr b="0" lang="ru-RU" sz="1600" u="none">
                  <a:solidFill>
                    <a:srgbClr val="7F7F7F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. </a:t>
              </a:r>
              <a:endParaRPr/>
            </a:p>
            <a:p>
              <a:pPr indent="0" lvl="0" marL="0" marR="0" rtl="0" algn="ctr">
                <a:spcBef>
                  <a:spcPts val="32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600" u="none">
                <a:solidFill>
                  <a:srgbClr val="7F7F7F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6422162" y="1656194"/>
              <a:ext cx="1945688" cy="3364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775" lIns="111550" spcFirstLastPara="1" rIns="111550" wrap="square" tIns="557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Интегратор</a:t>
              </a:r>
              <a:endParaRPr b="1" sz="20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55" name="Google Shape;155;p3"/>
            <p:cNvCxnSpPr/>
            <p:nvPr/>
          </p:nvCxnSpPr>
          <p:spPr>
            <a:xfrm>
              <a:off x="6445250" y="1920736"/>
              <a:ext cx="1875790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56" name="Google Shape;156;p3"/>
          <p:cNvGrpSpPr/>
          <p:nvPr/>
        </p:nvGrpSpPr>
        <p:grpSpPr>
          <a:xfrm>
            <a:off x="8059421" y="5545749"/>
            <a:ext cx="476167" cy="559572"/>
            <a:chOff x="2635250" y="3875088"/>
            <a:chExt cx="381000" cy="447675"/>
          </a:xfrm>
        </p:grpSpPr>
        <p:sp>
          <p:nvSpPr>
            <p:cNvPr id="157" name="Google Shape;157;p3"/>
            <p:cNvSpPr/>
            <p:nvPr/>
          </p:nvSpPr>
          <p:spPr>
            <a:xfrm>
              <a:off x="2870200" y="3967163"/>
              <a:ext cx="146050" cy="168275"/>
            </a:xfrm>
            <a:custGeom>
              <a:rect b="b" l="l" r="r" t="t"/>
              <a:pathLst>
                <a:path extrusionOk="0" h="61" w="53">
                  <a:moveTo>
                    <a:pt x="45" y="0"/>
                  </a:moveTo>
                  <a:cubicBezTo>
                    <a:pt x="34" y="0"/>
                    <a:pt x="34" y="0"/>
                    <a:pt x="34" y="0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19" y="33"/>
                    <a:pt x="19" y="33"/>
                    <a:pt x="19" y="33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1"/>
                    <a:pt x="3" y="3"/>
                    <a:pt x="3" y="6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4"/>
                    <a:pt x="2" y="26"/>
                    <a:pt x="0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14" y="27"/>
                    <a:pt x="19" y="32"/>
                    <a:pt x="19" y="38"/>
                  </a:cubicBezTo>
                  <a:cubicBezTo>
                    <a:pt x="19" y="61"/>
                    <a:pt x="19" y="61"/>
                    <a:pt x="19" y="61"/>
                  </a:cubicBezTo>
                  <a:cubicBezTo>
                    <a:pt x="45" y="61"/>
                    <a:pt x="45" y="61"/>
                    <a:pt x="45" y="61"/>
                  </a:cubicBezTo>
                  <a:cubicBezTo>
                    <a:pt x="49" y="61"/>
                    <a:pt x="53" y="58"/>
                    <a:pt x="53" y="54"/>
                  </a:cubicBezTo>
                  <a:cubicBezTo>
                    <a:pt x="53" y="7"/>
                    <a:pt x="53" y="7"/>
                    <a:pt x="53" y="7"/>
                  </a:cubicBezTo>
                  <a:cubicBezTo>
                    <a:pt x="53" y="3"/>
                    <a:pt x="49" y="0"/>
                    <a:pt x="45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2890838" y="3875088"/>
              <a:ext cx="87312" cy="106363"/>
            </a:xfrm>
            <a:custGeom>
              <a:rect b="b" l="l" r="r" t="t"/>
              <a:pathLst>
                <a:path extrusionOk="0" h="39" w="32">
                  <a:moveTo>
                    <a:pt x="8" y="32"/>
                  </a:moveTo>
                  <a:cubicBezTo>
                    <a:pt x="13" y="32"/>
                    <a:pt x="13" y="32"/>
                    <a:pt x="13" y="32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8" y="32"/>
                    <a:pt x="32" y="28"/>
                    <a:pt x="32" y="24"/>
                  </a:cubicBezTo>
                  <a:cubicBezTo>
                    <a:pt x="32" y="8"/>
                    <a:pt x="32" y="8"/>
                    <a:pt x="32" y="8"/>
                  </a:cubicBezTo>
                  <a:cubicBezTo>
                    <a:pt x="32" y="4"/>
                    <a:pt x="28" y="0"/>
                    <a:pt x="2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8"/>
                    <a:pt x="3" y="32"/>
                    <a:pt x="8" y="32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2816225" y="4071938"/>
              <a:ext cx="30162" cy="130175"/>
            </a:xfrm>
            <a:custGeom>
              <a:rect b="b" l="l" r="r" t="t"/>
              <a:pathLst>
                <a:path extrusionOk="0" h="82" w="19">
                  <a:moveTo>
                    <a:pt x="9" y="0"/>
                  </a:moveTo>
                  <a:lnTo>
                    <a:pt x="0" y="68"/>
                  </a:lnTo>
                  <a:lnTo>
                    <a:pt x="9" y="82"/>
                  </a:lnTo>
                  <a:lnTo>
                    <a:pt x="19" y="68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2755900" y="3962400"/>
              <a:ext cx="161925" cy="263525"/>
            </a:xfrm>
            <a:custGeom>
              <a:rect b="b" l="l" r="r" t="t"/>
              <a:pathLst>
                <a:path extrusionOk="0" h="96" w="59">
                  <a:moveTo>
                    <a:pt x="49" y="31"/>
                  </a:moveTo>
                  <a:cubicBezTo>
                    <a:pt x="38" y="31"/>
                    <a:pt x="38" y="31"/>
                    <a:pt x="38" y="31"/>
                  </a:cubicBezTo>
                  <a:cubicBezTo>
                    <a:pt x="40" y="30"/>
                    <a:pt x="40" y="30"/>
                    <a:pt x="40" y="30"/>
                  </a:cubicBezTo>
                  <a:cubicBezTo>
                    <a:pt x="42" y="28"/>
                    <a:pt x="43" y="26"/>
                    <a:pt x="43" y="23"/>
                  </a:cubicBezTo>
                  <a:cubicBezTo>
                    <a:pt x="43" y="8"/>
                    <a:pt x="43" y="8"/>
                    <a:pt x="43" y="8"/>
                  </a:cubicBezTo>
                  <a:cubicBezTo>
                    <a:pt x="43" y="3"/>
                    <a:pt x="39" y="0"/>
                    <a:pt x="35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5" y="0"/>
                    <a:pt x="11" y="3"/>
                    <a:pt x="11" y="8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26"/>
                    <a:pt x="13" y="28"/>
                    <a:pt x="15" y="30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5" y="31"/>
                    <a:pt x="5" y="31"/>
                    <a:pt x="5" y="31"/>
                  </a:cubicBezTo>
                  <a:cubicBezTo>
                    <a:pt x="3" y="31"/>
                    <a:pt x="2" y="32"/>
                    <a:pt x="0" y="32"/>
                  </a:cubicBezTo>
                  <a:cubicBezTo>
                    <a:pt x="1" y="33"/>
                    <a:pt x="2" y="33"/>
                    <a:pt x="2" y="33"/>
                  </a:cubicBezTo>
                  <a:cubicBezTo>
                    <a:pt x="3" y="33"/>
                    <a:pt x="4" y="33"/>
                    <a:pt x="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49" y="33"/>
                    <a:pt x="49" y="33"/>
                    <a:pt x="49" y="33"/>
                  </a:cubicBezTo>
                  <a:cubicBezTo>
                    <a:pt x="54" y="33"/>
                    <a:pt x="57" y="36"/>
                    <a:pt x="57" y="40"/>
                  </a:cubicBezTo>
                  <a:cubicBezTo>
                    <a:pt x="57" y="87"/>
                    <a:pt x="57" y="87"/>
                    <a:pt x="57" y="87"/>
                  </a:cubicBezTo>
                  <a:cubicBezTo>
                    <a:pt x="57" y="91"/>
                    <a:pt x="54" y="94"/>
                    <a:pt x="49" y="94"/>
                  </a:cubicBezTo>
                  <a:cubicBezTo>
                    <a:pt x="22" y="94"/>
                    <a:pt x="22" y="94"/>
                    <a:pt x="22" y="94"/>
                  </a:cubicBezTo>
                  <a:cubicBezTo>
                    <a:pt x="22" y="96"/>
                    <a:pt x="22" y="96"/>
                    <a:pt x="22" y="96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55" y="96"/>
                    <a:pt x="59" y="92"/>
                    <a:pt x="59" y="87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9" y="35"/>
                    <a:pt x="55" y="31"/>
                    <a:pt x="49" y="3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2635250" y="4052888"/>
              <a:ext cx="174625" cy="269875"/>
            </a:xfrm>
            <a:custGeom>
              <a:rect b="b" l="l" r="r" t="t"/>
              <a:pathLst>
                <a:path extrusionOk="0" h="98" w="64">
                  <a:moveTo>
                    <a:pt x="54" y="33"/>
                  </a:moveTo>
                  <a:cubicBezTo>
                    <a:pt x="46" y="33"/>
                    <a:pt x="46" y="33"/>
                    <a:pt x="46" y="33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9" y="30"/>
                    <a:pt x="49" y="28"/>
                    <a:pt x="49" y="25"/>
                  </a:cubicBezTo>
                  <a:cubicBezTo>
                    <a:pt x="49" y="10"/>
                    <a:pt x="49" y="10"/>
                    <a:pt x="49" y="10"/>
                  </a:cubicBezTo>
                  <a:cubicBezTo>
                    <a:pt x="49" y="4"/>
                    <a:pt x="45" y="0"/>
                    <a:pt x="4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9" y="0"/>
                    <a:pt x="14" y="4"/>
                    <a:pt x="14" y="10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4" y="28"/>
                    <a:pt x="15" y="30"/>
                    <a:pt x="17" y="32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9" y="33"/>
                    <a:pt x="9" y="33"/>
                    <a:pt x="9" y="33"/>
                  </a:cubicBezTo>
                  <a:cubicBezTo>
                    <a:pt x="4" y="33"/>
                    <a:pt x="0" y="37"/>
                    <a:pt x="0" y="42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94"/>
                    <a:pt x="4" y="98"/>
                    <a:pt x="9" y="98"/>
                  </a:cubicBezTo>
                  <a:cubicBezTo>
                    <a:pt x="54" y="98"/>
                    <a:pt x="54" y="98"/>
                    <a:pt x="54" y="98"/>
                  </a:cubicBezTo>
                  <a:cubicBezTo>
                    <a:pt x="60" y="98"/>
                    <a:pt x="64" y="94"/>
                    <a:pt x="64" y="90"/>
                  </a:cubicBezTo>
                  <a:cubicBezTo>
                    <a:pt x="64" y="42"/>
                    <a:pt x="64" y="42"/>
                    <a:pt x="64" y="42"/>
                  </a:cubicBezTo>
                  <a:cubicBezTo>
                    <a:pt x="64" y="37"/>
                    <a:pt x="60" y="33"/>
                    <a:pt x="54" y="33"/>
                  </a:cubicBezTo>
                  <a:close/>
                  <a:moveTo>
                    <a:pt x="16" y="25"/>
                  </a:moveTo>
                  <a:cubicBezTo>
                    <a:pt x="16" y="10"/>
                    <a:pt x="16" y="10"/>
                    <a:pt x="16" y="10"/>
                  </a:cubicBezTo>
                  <a:cubicBezTo>
                    <a:pt x="16" y="5"/>
                    <a:pt x="20" y="2"/>
                    <a:pt x="24" y="2"/>
                  </a:cubicBezTo>
                  <a:cubicBezTo>
                    <a:pt x="40" y="2"/>
                    <a:pt x="40" y="2"/>
                    <a:pt x="40" y="2"/>
                  </a:cubicBezTo>
                  <a:cubicBezTo>
                    <a:pt x="44" y="2"/>
                    <a:pt x="48" y="5"/>
                    <a:pt x="48" y="10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48" y="30"/>
                    <a:pt x="44" y="33"/>
                    <a:pt x="40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0" y="33"/>
                    <a:pt x="16" y="30"/>
                    <a:pt x="16" y="25"/>
                  </a:cubicBezTo>
                  <a:close/>
                  <a:moveTo>
                    <a:pt x="62" y="90"/>
                  </a:moveTo>
                  <a:cubicBezTo>
                    <a:pt x="62" y="93"/>
                    <a:pt x="59" y="96"/>
                    <a:pt x="54" y="96"/>
                  </a:cubicBezTo>
                  <a:cubicBezTo>
                    <a:pt x="9" y="96"/>
                    <a:pt x="9" y="96"/>
                    <a:pt x="9" y="96"/>
                  </a:cubicBezTo>
                  <a:cubicBezTo>
                    <a:pt x="5" y="96"/>
                    <a:pt x="1" y="93"/>
                    <a:pt x="1" y="90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38"/>
                    <a:pt x="5" y="35"/>
                    <a:pt x="9" y="35"/>
                  </a:cubicBezTo>
                  <a:cubicBezTo>
                    <a:pt x="30" y="35"/>
                    <a:pt x="30" y="35"/>
                    <a:pt x="30" y="35"/>
                  </a:cubicBezTo>
                  <a:cubicBezTo>
                    <a:pt x="32" y="40"/>
                    <a:pt x="32" y="40"/>
                    <a:pt x="32" y="40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54" y="35"/>
                    <a:pt x="54" y="35"/>
                    <a:pt x="54" y="35"/>
                  </a:cubicBezTo>
                  <a:cubicBezTo>
                    <a:pt x="59" y="35"/>
                    <a:pt x="62" y="38"/>
                    <a:pt x="62" y="42"/>
                  </a:cubicBezTo>
                  <a:lnTo>
                    <a:pt x="62" y="9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2706688" y="4171950"/>
              <a:ext cx="30162" cy="125413"/>
            </a:xfrm>
            <a:custGeom>
              <a:rect b="b" l="l" r="r" t="t"/>
              <a:pathLst>
                <a:path extrusionOk="0" h="79" w="19">
                  <a:moveTo>
                    <a:pt x="0" y="65"/>
                  </a:moveTo>
                  <a:lnTo>
                    <a:pt x="10" y="79"/>
                  </a:lnTo>
                  <a:lnTo>
                    <a:pt x="19" y="65"/>
                  </a:lnTo>
                  <a:lnTo>
                    <a:pt x="10" y="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3" name="Google Shape;163;p3"/>
          <p:cNvGrpSpPr/>
          <p:nvPr/>
        </p:nvGrpSpPr>
        <p:grpSpPr>
          <a:xfrm>
            <a:off x="641372" y="4913248"/>
            <a:ext cx="2409325" cy="1268304"/>
            <a:chOff x="6422835" y="1650423"/>
            <a:chExt cx="1927532" cy="1014821"/>
          </a:xfrm>
        </p:grpSpPr>
        <p:sp>
          <p:nvSpPr>
            <p:cNvPr id="164" name="Google Shape;164;p3"/>
            <p:cNvSpPr txBox="1"/>
            <p:nvPr/>
          </p:nvSpPr>
          <p:spPr>
            <a:xfrm>
              <a:off x="6422835" y="2037270"/>
              <a:ext cx="1898205" cy="6279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91425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ru-RU" sz="1600" u="none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Возможности города для развития талантов учащихся.</a:t>
              </a:r>
              <a:endParaRPr b="0" sz="1600" u="none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6422835" y="1650423"/>
              <a:ext cx="1927532" cy="3364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775" lIns="111550" spcFirstLastPara="1" rIns="111550" wrap="square" tIns="557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Навигатор</a:t>
              </a:r>
              <a:endParaRPr b="1" sz="20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66" name="Google Shape;166;p3"/>
            <p:cNvCxnSpPr/>
            <p:nvPr/>
          </p:nvCxnSpPr>
          <p:spPr>
            <a:xfrm>
              <a:off x="6445250" y="1920736"/>
              <a:ext cx="1875790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67" name="Google Shape;167;p3"/>
          <p:cNvGrpSpPr/>
          <p:nvPr/>
        </p:nvGrpSpPr>
        <p:grpSpPr>
          <a:xfrm>
            <a:off x="8059423" y="1835784"/>
            <a:ext cx="2908885" cy="1238206"/>
            <a:chOff x="5860511" y="1620089"/>
            <a:chExt cx="2327197" cy="990739"/>
          </a:xfrm>
        </p:grpSpPr>
        <p:sp>
          <p:nvSpPr>
            <p:cNvPr id="168" name="Google Shape;168;p3"/>
            <p:cNvSpPr txBox="1"/>
            <p:nvPr/>
          </p:nvSpPr>
          <p:spPr>
            <a:xfrm>
              <a:off x="6116063" y="1982854"/>
              <a:ext cx="2071645" cy="6279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91425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ru-RU" sz="1600" u="none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Подготовка учащихся к жизни и работе в новой технологической эпохе</a:t>
              </a:r>
              <a:r>
                <a:rPr b="0" lang="ru-RU" sz="1600" u="none">
                  <a:solidFill>
                    <a:srgbClr val="7F7F7F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. </a:t>
              </a: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5860511" y="1620089"/>
              <a:ext cx="1897706" cy="3364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775" lIns="111550" spcFirstLastPara="1" rIns="111550" wrap="square" tIns="557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Наставник</a:t>
              </a:r>
              <a:endParaRPr b="1" sz="20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70" name="Google Shape;170;p3"/>
            <p:cNvCxnSpPr/>
            <p:nvPr/>
          </p:nvCxnSpPr>
          <p:spPr>
            <a:xfrm>
              <a:off x="6291768" y="1904518"/>
              <a:ext cx="1875790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71" name="Google Shape;171;p3"/>
          <p:cNvGrpSpPr/>
          <p:nvPr/>
        </p:nvGrpSpPr>
        <p:grpSpPr>
          <a:xfrm>
            <a:off x="2963375" y="5625121"/>
            <a:ext cx="509896" cy="400828"/>
            <a:chOff x="5297488" y="2511425"/>
            <a:chExt cx="407988" cy="320675"/>
          </a:xfrm>
        </p:grpSpPr>
        <p:sp>
          <p:nvSpPr>
            <p:cNvPr id="172" name="Google Shape;172;p3"/>
            <p:cNvSpPr/>
            <p:nvPr/>
          </p:nvSpPr>
          <p:spPr>
            <a:xfrm>
              <a:off x="5297488" y="2511425"/>
              <a:ext cx="322263" cy="239713"/>
            </a:xfrm>
            <a:custGeom>
              <a:rect b="b" l="l" r="r" t="t"/>
              <a:pathLst>
                <a:path extrusionOk="0" h="97" w="131">
                  <a:moveTo>
                    <a:pt x="15" y="92"/>
                  </a:moveTo>
                  <a:cubicBezTo>
                    <a:pt x="10" y="92"/>
                    <a:pt x="6" y="88"/>
                    <a:pt x="6" y="83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0"/>
                    <a:pt x="10" y="6"/>
                    <a:pt x="15" y="6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22" y="6"/>
                    <a:pt x="126" y="10"/>
                    <a:pt x="126" y="15"/>
                  </a:cubicBezTo>
                  <a:cubicBezTo>
                    <a:pt x="126" y="23"/>
                    <a:pt x="126" y="23"/>
                    <a:pt x="126" y="23"/>
                  </a:cubicBezTo>
                  <a:cubicBezTo>
                    <a:pt x="131" y="23"/>
                    <a:pt x="131" y="23"/>
                    <a:pt x="131" y="23"/>
                  </a:cubicBezTo>
                  <a:cubicBezTo>
                    <a:pt x="131" y="15"/>
                    <a:pt x="131" y="15"/>
                    <a:pt x="131" y="15"/>
                  </a:cubicBezTo>
                  <a:cubicBezTo>
                    <a:pt x="131" y="7"/>
                    <a:pt x="125" y="0"/>
                    <a:pt x="117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7" y="0"/>
                    <a:pt x="0" y="7"/>
                    <a:pt x="0" y="15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91"/>
                    <a:pt x="7" y="97"/>
                    <a:pt x="15" y="97"/>
                  </a:cubicBezTo>
                  <a:cubicBezTo>
                    <a:pt x="97" y="97"/>
                    <a:pt x="97" y="97"/>
                    <a:pt x="97" y="97"/>
                  </a:cubicBezTo>
                  <a:cubicBezTo>
                    <a:pt x="97" y="92"/>
                    <a:pt x="97" y="92"/>
                    <a:pt x="97" y="92"/>
                  </a:cubicBezTo>
                  <a:lnTo>
                    <a:pt x="15" y="92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5541963" y="2663825"/>
              <a:ext cx="163513" cy="168275"/>
            </a:xfrm>
            <a:custGeom>
              <a:rect b="b" l="l" r="r" t="t"/>
              <a:pathLst>
                <a:path extrusionOk="0" h="68" w="67">
                  <a:moveTo>
                    <a:pt x="58" y="0"/>
                  </a:moveTo>
                  <a:cubicBezTo>
                    <a:pt x="46" y="0"/>
                    <a:pt x="46" y="0"/>
                    <a:pt x="46" y="0"/>
                  </a:cubicBezTo>
                  <a:cubicBezTo>
                    <a:pt x="37" y="37"/>
                    <a:pt x="37" y="37"/>
                    <a:pt x="37" y="37"/>
                  </a:cubicBezTo>
                  <a:cubicBezTo>
                    <a:pt x="33" y="8"/>
                    <a:pt x="33" y="8"/>
                    <a:pt x="33" y="8"/>
                  </a:cubicBezTo>
                  <a:cubicBezTo>
                    <a:pt x="29" y="37"/>
                    <a:pt x="29" y="37"/>
                    <a:pt x="29" y="37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65"/>
                    <a:pt x="4" y="68"/>
                    <a:pt x="9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63" y="68"/>
                    <a:pt x="67" y="65"/>
                    <a:pt x="67" y="60"/>
                  </a:cubicBezTo>
                  <a:cubicBezTo>
                    <a:pt x="67" y="8"/>
                    <a:pt x="67" y="8"/>
                    <a:pt x="67" y="8"/>
                  </a:cubicBezTo>
                  <a:cubicBezTo>
                    <a:pt x="67" y="4"/>
                    <a:pt x="63" y="0"/>
                    <a:pt x="58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5580063" y="2573338"/>
              <a:ext cx="87313" cy="103188"/>
            </a:xfrm>
            <a:custGeom>
              <a:rect b="b" l="l" r="r" t="t"/>
              <a:pathLst>
                <a:path extrusionOk="0" h="42" w="35">
                  <a:moveTo>
                    <a:pt x="9" y="35"/>
                  </a:moveTo>
                  <a:cubicBezTo>
                    <a:pt x="9" y="36"/>
                    <a:pt x="9" y="36"/>
                    <a:pt x="9" y="36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20" y="36"/>
                    <a:pt x="20" y="36"/>
                    <a:pt x="20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31" y="35"/>
                    <a:pt x="35" y="31"/>
                    <a:pt x="35" y="26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5" y="4"/>
                    <a:pt x="31" y="0"/>
                    <a:pt x="26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1"/>
                    <a:pt x="4" y="35"/>
                    <a:pt x="9" y="35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5332413" y="2605088"/>
              <a:ext cx="203200" cy="109538"/>
            </a:xfrm>
            <a:custGeom>
              <a:rect b="b" l="l" r="r" t="t"/>
              <a:pathLst>
                <a:path extrusionOk="0" h="69" w="128">
                  <a:moveTo>
                    <a:pt x="116" y="9"/>
                  </a:moveTo>
                  <a:lnTo>
                    <a:pt x="91" y="34"/>
                  </a:lnTo>
                  <a:lnTo>
                    <a:pt x="79" y="20"/>
                  </a:lnTo>
                  <a:lnTo>
                    <a:pt x="38" y="59"/>
                  </a:lnTo>
                  <a:lnTo>
                    <a:pt x="15" y="50"/>
                  </a:lnTo>
                  <a:lnTo>
                    <a:pt x="0" y="65"/>
                  </a:lnTo>
                  <a:lnTo>
                    <a:pt x="3" y="69"/>
                  </a:lnTo>
                  <a:lnTo>
                    <a:pt x="17" y="55"/>
                  </a:lnTo>
                  <a:lnTo>
                    <a:pt x="40" y="64"/>
                  </a:lnTo>
                  <a:lnTo>
                    <a:pt x="79" y="26"/>
                  </a:lnTo>
                  <a:lnTo>
                    <a:pt x="91" y="40"/>
                  </a:lnTo>
                  <a:lnTo>
                    <a:pt x="119" y="12"/>
                  </a:lnTo>
                  <a:lnTo>
                    <a:pt x="124" y="17"/>
                  </a:lnTo>
                  <a:lnTo>
                    <a:pt x="128" y="0"/>
                  </a:lnTo>
                  <a:lnTo>
                    <a:pt x="111" y="5"/>
                  </a:lnTo>
                  <a:lnTo>
                    <a:pt x="116" y="9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60925" lIns="121875" spcFirstLastPara="1" rIns="121875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99">
                <a:solidFill>
                  <a:srgbClr val="261F1C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"/>
          <p:cNvSpPr txBox="1"/>
          <p:nvPr>
            <p:ph type="title"/>
          </p:nvPr>
        </p:nvSpPr>
        <p:spPr>
          <a:xfrm>
            <a:off x="981494" y="267937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None/>
            </a:pPr>
            <a:r>
              <a:rPr b="0" i="0" lang="ru-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Основные принципы обучения учителя будущего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81" name="Google Shape;181;p4"/>
          <p:cNvGrpSpPr/>
          <p:nvPr/>
        </p:nvGrpSpPr>
        <p:grpSpPr>
          <a:xfrm>
            <a:off x="5186310" y="1734460"/>
            <a:ext cx="1819380" cy="3776112"/>
            <a:chOff x="4923304" y="1684213"/>
            <a:chExt cx="2229277" cy="4626854"/>
          </a:xfrm>
        </p:grpSpPr>
        <p:sp>
          <p:nvSpPr>
            <p:cNvPr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 id="182" name="Google Shape;182;p4"/>
            <p:cNvSpPr/>
            <p:nvPr/>
          </p:nvSpPr>
          <p:spPr>
            <a:xfrm>
              <a:off x="5793154" y="2315778"/>
              <a:ext cx="973591" cy="486745"/>
            </a:xfrm>
            <a:custGeom>
              <a:rect b="b" l="l" r="r" t="t"/>
              <a:pathLst>
                <a:path extrusionOk="0" h="486745" w="973591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19675" lIns="19675" spcFirstLastPara="1" rIns="19675" wrap="square" tIns="19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31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  <p:sp>
          <p:nvSpPr>
            <p:cNvPr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 id="183" name="Google Shape;183;p4"/>
            <p:cNvSpPr/>
            <p:nvPr/>
          </p:nvSpPr>
          <p:spPr>
            <a:xfrm>
              <a:off x="5306522" y="3320269"/>
              <a:ext cx="973591" cy="486745"/>
            </a:xfrm>
            <a:custGeom>
              <a:rect b="b" l="l" r="r" t="t"/>
              <a:pathLst>
                <a:path extrusionOk="0" h="486745" w="973591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19675" lIns="19675" spcFirstLastPara="1" rIns="19675" wrap="square" tIns="19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31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  <p:sp>
          <p:nvSpPr>
            <p:cNvPr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 id="184" name="Google Shape;184;p4"/>
            <p:cNvSpPr/>
            <p:nvPr/>
          </p:nvSpPr>
          <p:spPr>
            <a:xfrm>
              <a:off x="5793154" y="4299283"/>
              <a:ext cx="973591" cy="486745"/>
            </a:xfrm>
            <a:custGeom>
              <a:rect b="b" l="l" r="r" t="t"/>
              <a:pathLst>
                <a:path extrusionOk="0" h="486745" w="973591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19675" lIns="19675" spcFirstLastPara="1" rIns="19675" wrap="square" tIns="19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1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 id="185" name="Google Shape;185;p4"/>
            <p:cNvSpPr/>
            <p:nvPr/>
          </p:nvSpPr>
          <p:spPr>
            <a:xfrm>
              <a:off x="5306522" y="5329250"/>
              <a:ext cx="973591" cy="486745"/>
            </a:xfrm>
            <a:custGeom>
              <a:rect b="b" l="l" r="r" t="t"/>
              <a:pathLst>
                <a:path extrusionOk="0" h="486745" w="973591">
                  <a:moveTo>
                    <a:pt x="0" y="0"/>
                  </a:moveTo>
                  <a:lnTo>
                    <a:pt x="973591" y="0"/>
                  </a:lnTo>
                  <a:lnTo>
                    <a:pt x="973591" y="486745"/>
                  </a:lnTo>
                  <a:lnTo>
                    <a:pt x="0" y="4867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txBody>
            <a:bodyPr anchorCtr="0" anchor="ctr" bIns="19675" lIns="19675" spcFirstLastPara="1" rIns="19675" wrap="square" tIns="19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31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  <p:grpSp>
          <p:nvGrpSpPr>
            <p:cNvPr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 id="186" name="Google Shape;186;p4"/>
            <p:cNvGrpSpPr/>
            <p:nvPr/>
          </p:nvGrpSpPr>
          <p:grpSpPr>
            <a:xfrm>
              <a:off x="5407972" y="3693193"/>
              <a:ext cx="1744609" cy="1744787"/>
              <a:chOff x="5466028" y="3573608"/>
              <a:chExt cx="1744609" cy="1744787"/>
            </a:xfrm>
          </p:grpSpPr>
          <p:sp>
            <p:nvSpPr>
              <p:cNvPr id="187" name="Google Shape;187;p4"/>
              <p:cNvSpPr/>
              <p:nvPr/>
            </p:nvSpPr>
            <p:spPr>
              <a:xfrm>
                <a:off x="5466028" y="3573608"/>
                <a:ext cx="1744609" cy="1744787"/>
              </a:xfrm>
              <a:custGeom>
                <a:rect b="b" l="l" r="r" t="t"/>
                <a:pathLst>
                  <a:path extrusionOk="0" h="120000" w="120000">
                    <a:moveTo>
                      <a:pt x="23520" y="23523"/>
                    </a:moveTo>
                    <a:lnTo>
                      <a:pt x="23520" y="23523"/>
                    </a:lnTo>
                    <a:cubicBezTo>
                      <a:pt x="39049" y="7991"/>
                      <a:pt x="62710" y="3996"/>
                      <a:pt x="82479" y="13566"/>
                    </a:cubicBezTo>
                    <a:cubicBezTo>
                      <a:pt x="102248" y="23137"/>
                      <a:pt x="113790" y="44176"/>
                      <a:pt x="111239" y="65991"/>
                    </a:cubicBezTo>
                    <a:cubicBezTo>
                      <a:pt x="108688" y="87807"/>
                      <a:pt x="92605" y="105615"/>
                      <a:pt x="71161" y="110367"/>
                    </a:cubicBezTo>
                    <a:lnTo>
                      <a:pt x="70592" y="118429"/>
                    </a:lnTo>
                    <a:lnTo>
                      <a:pt x="56830" y="104890"/>
                    </a:lnTo>
                    <a:lnTo>
                      <a:pt x="72705" y="88507"/>
                    </a:lnTo>
                    <a:lnTo>
                      <a:pt x="72144" y="96444"/>
                    </a:lnTo>
                    <a:cubicBezTo>
                      <a:pt x="87199" y="91427"/>
                      <a:pt x="97618" y="77668"/>
                      <a:pt x="98369" y="61817"/>
                    </a:cubicBezTo>
                    <a:cubicBezTo>
                      <a:pt x="99120" y="45966"/>
                      <a:pt x="90046" y="31284"/>
                      <a:pt x="75534" y="24867"/>
                    </a:cubicBezTo>
                    <a:cubicBezTo>
                      <a:pt x="61021" y="18450"/>
                      <a:pt x="44056" y="21617"/>
                      <a:pt x="32836" y="3283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4"/>
              <p:cNvSpPr/>
              <p:nvPr/>
            </p:nvSpPr>
            <p:spPr>
              <a:xfrm>
                <a:off x="6018081" y="4121528"/>
                <a:ext cx="584388" cy="58438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r>
                  <a:t/>
                </a:r>
                <a:endParaRPr i="0" sz="20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 id="189" name="Google Shape;189;p4"/>
            <p:cNvGrpSpPr/>
            <p:nvPr/>
          </p:nvGrpSpPr>
          <p:grpSpPr>
            <a:xfrm>
              <a:off x="5047662" y="4811504"/>
              <a:ext cx="1498839" cy="1499563"/>
              <a:chOff x="5105718" y="4691919"/>
              <a:chExt cx="1498839" cy="1499563"/>
            </a:xfrm>
          </p:grpSpPr>
          <p:sp>
            <p:nvSpPr>
              <p:cNvPr id="190" name="Google Shape;190;p4"/>
              <p:cNvSpPr/>
              <p:nvPr/>
            </p:nvSpPr>
            <p:spPr>
              <a:xfrm>
                <a:off x="5105718" y="4691919"/>
                <a:ext cx="1498839" cy="1499563"/>
              </a:xfrm>
              <a:prstGeom prst="blockArc">
                <a:avLst>
                  <a:gd fmla="val 0" name="adj1"/>
                  <a:gd fmla="val 18900000" name="adj2"/>
                  <a:gd fmla="val 12740" name="adj3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191;p4"/>
              <p:cNvSpPr/>
              <p:nvPr/>
            </p:nvSpPr>
            <p:spPr>
              <a:xfrm>
                <a:off x="5576543" y="5163711"/>
                <a:ext cx="584388" cy="58438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r>
                  <a:t/>
                </a:r>
                <a:endParaRPr i="0" sz="20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 id="192" name="Google Shape;192;p4"/>
            <p:cNvGrpSpPr/>
            <p:nvPr/>
          </p:nvGrpSpPr>
          <p:grpSpPr>
            <a:xfrm>
              <a:off x="4923304" y="2686852"/>
              <a:ext cx="1744609" cy="1744787"/>
              <a:chOff x="4981360" y="2567267"/>
              <a:chExt cx="1744609" cy="1744787"/>
            </a:xfrm>
          </p:grpSpPr>
          <p:sp>
            <p:nvSpPr>
              <p:cNvPr id="193" name="Google Shape;193;p4"/>
              <p:cNvSpPr/>
              <p:nvPr/>
            </p:nvSpPr>
            <p:spPr>
              <a:xfrm>
                <a:off x="4981360" y="2567267"/>
                <a:ext cx="1744609" cy="1744787"/>
              </a:xfrm>
              <a:custGeom>
                <a:rect b="b" l="l" r="r" t="t"/>
                <a:pathLst>
                  <a:path extrusionOk="0" h="120000" w="120000">
                    <a:moveTo>
                      <a:pt x="96480" y="23523"/>
                    </a:moveTo>
                    <a:lnTo>
                      <a:pt x="87164" y="32839"/>
                    </a:lnTo>
                    <a:cubicBezTo>
                      <a:pt x="75944" y="21617"/>
                      <a:pt x="58979" y="18450"/>
                      <a:pt x="44466" y="24867"/>
                    </a:cubicBezTo>
                    <a:cubicBezTo>
                      <a:pt x="29954" y="31284"/>
                      <a:pt x="20880" y="45966"/>
                      <a:pt x="21631" y="61817"/>
                    </a:cubicBezTo>
                    <a:cubicBezTo>
                      <a:pt x="22382" y="77668"/>
                      <a:pt x="32801" y="91427"/>
                      <a:pt x="47856" y="96444"/>
                    </a:cubicBezTo>
                    <a:lnTo>
                      <a:pt x="47295" y="88507"/>
                    </a:lnTo>
                    <a:lnTo>
                      <a:pt x="63170" y="104890"/>
                    </a:lnTo>
                    <a:lnTo>
                      <a:pt x="49408" y="118429"/>
                    </a:lnTo>
                    <a:lnTo>
                      <a:pt x="48839" y="110367"/>
                    </a:lnTo>
                    <a:cubicBezTo>
                      <a:pt x="27395" y="105615"/>
                      <a:pt x="11312" y="87807"/>
                      <a:pt x="8761" y="65991"/>
                    </a:cubicBezTo>
                    <a:cubicBezTo>
                      <a:pt x="6210" y="44176"/>
                      <a:pt x="17752" y="23137"/>
                      <a:pt x="37521" y="13566"/>
                    </a:cubicBezTo>
                    <a:cubicBezTo>
                      <a:pt x="57290" y="3996"/>
                      <a:pt x="80951" y="7991"/>
                      <a:pt x="96480" y="2352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4" name="Google Shape;194;p4"/>
              <p:cNvSpPr/>
              <p:nvPr/>
            </p:nvSpPr>
            <p:spPr>
              <a:xfrm>
                <a:off x="5576543" y="3163803"/>
                <a:ext cx="584388" cy="58438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r>
                  <a:t/>
                </a:r>
                <a:endParaRPr i="0" sz="20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descr="e7d195523061f1c0f55f9af68525816972d868573ada39bc763F3977967589A5F92C178830C92595A6CE4D0132F8C206B2B04C416AAA86B7FD80AB023F78DAEB544E2F013E11B2B95AD21703D1C90034A379EC9026EFAAF5D8D3F6EDD7215B015B463D656B0929A814A5414683A393A7CC9BB506C975E20AD17C211CA623623BC48209FD1E344B18C2900D8641C9B362" id="195" name="Google Shape;195;p4"/>
            <p:cNvGrpSpPr/>
            <p:nvPr/>
          </p:nvGrpSpPr>
          <p:grpSpPr>
            <a:xfrm>
              <a:off x="5407972" y="1684213"/>
              <a:ext cx="1744609" cy="1744787"/>
              <a:chOff x="5466028" y="1564628"/>
              <a:chExt cx="1744609" cy="1744787"/>
            </a:xfrm>
          </p:grpSpPr>
          <p:sp>
            <p:nvSpPr>
              <p:cNvPr id="196" name="Google Shape;196;p4"/>
              <p:cNvSpPr/>
              <p:nvPr/>
            </p:nvSpPr>
            <p:spPr>
              <a:xfrm>
                <a:off x="5466028" y="1564628"/>
                <a:ext cx="1744609" cy="1744787"/>
              </a:xfrm>
              <a:custGeom>
                <a:rect b="b" l="l" r="r" t="t"/>
                <a:pathLst>
                  <a:path extrusionOk="0" h="120000" w="120000">
                    <a:moveTo>
                      <a:pt x="8412" y="60000"/>
                    </a:moveTo>
                    <a:lnTo>
                      <a:pt x="8412" y="60000"/>
                    </a:lnTo>
                    <a:cubicBezTo>
                      <a:pt x="8412" y="32962"/>
                      <a:pt x="29287" y="10511"/>
                      <a:pt x="56253" y="8547"/>
                    </a:cubicBezTo>
                    <a:cubicBezTo>
                      <a:pt x="83219" y="6584"/>
                      <a:pt x="107127" y="25773"/>
                      <a:pt x="111044" y="52526"/>
                    </a:cubicBezTo>
                    <a:cubicBezTo>
                      <a:pt x="114961" y="79279"/>
                      <a:pt x="97558" y="104517"/>
                      <a:pt x="71161" y="110367"/>
                    </a:cubicBezTo>
                    <a:lnTo>
                      <a:pt x="70592" y="118429"/>
                    </a:lnTo>
                    <a:lnTo>
                      <a:pt x="56830" y="104890"/>
                    </a:lnTo>
                    <a:lnTo>
                      <a:pt x="72705" y="88507"/>
                    </a:lnTo>
                    <a:lnTo>
                      <a:pt x="72144" y="96444"/>
                    </a:lnTo>
                    <a:cubicBezTo>
                      <a:pt x="90761" y="90239"/>
                      <a:pt x="101708" y="71000"/>
                      <a:pt x="97532" y="51825"/>
                    </a:cubicBezTo>
                    <a:cubicBezTo>
                      <a:pt x="93356" y="32650"/>
                      <a:pt x="75400" y="19706"/>
                      <a:pt x="55889" y="21806"/>
                    </a:cubicBezTo>
                    <a:cubicBezTo>
                      <a:pt x="36379" y="23907"/>
                      <a:pt x="21588" y="40376"/>
                      <a:pt x="21588" y="600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197;p4"/>
              <p:cNvSpPr/>
              <p:nvPr/>
            </p:nvSpPr>
            <p:spPr>
              <a:xfrm>
                <a:off x="6050547" y="2147096"/>
                <a:ext cx="584388" cy="58438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Calibri"/>
                  <a:buNone/>
                </a:pPr>
                <a:r>
                  <a:t/>
                </a:r>
                <a:endParaRPr i="0" sz="20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98" name="Google Shape;198;p4"/>
          <p:cNvGrpSpPr/>
          <p:nvPr/>
        </p:nvGrpSpPr>
        <p:grpSpPr>
          <a:xfrm>
            <a:off x="7150970" y="1917459"/>
            <a:ext cx="4346123" cy="865566"/>
            <a:chOff x="874712" y="3451823"/>
            <a:chExt cx="4346123" cy="865566"/>
          </a:xfrm>
        </p:grpSpPr>
        <p:sp>
          <p:nvSpPr>
            <p:cNvPr id="199" name="Google Shape;199;p4"/>
            <p:cNvSpPr/>
            <p:nvPr/>
          </p:nvSpPr>
          <p:spPr>
            <a:xfrm>
              <a:off x="874713" y="3800644"/>
              <a:ext cx="4045764" cy="516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Учитель будущего создает персонализированные задания под каждого ученика</a:t>
              </a:r>
              <a:endParaRPr sz="12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874712" y="3451823"/>
              <a:ext cx="4346123" cy="3965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Индивидуализация обучения </a:t>
              </a:r>
              <a:endParaRPr b="1" sz="18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01" name="Google Shape;201;p4"/>
          <p:cNvGrpSpPr/>
          <p:nvPr/>
        </p:nvGrpSpPr>
        <p:grpSpPr>
          <a:xfrm>
            <a:off x="7150970" y="3615083"/>
            <a:ext cx="4773551" cy="864988"/>
            <a:chOff x="874712" y="3451823"/>
            <a:chExt cx="4773551" cy="864988"/>
          </a:xfrm>
        </p:grpSpPr>
        <p:sp>
          <p:nvSpPr>
            <p:cNvPr id="202" name="Google Shape;202;p4"/>
            <p:cNvSpPr/>
            <p:nvPr/>
          </p:nvSpPr>
          <p:spPr>
            <a:xfrm>
              <a:off x="874713" y="3800644"/>
              <a:ext cx="2717425" cy="5161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Акцентирование внимания на практическом использовании знаний. </a:t>
              </a:r>
              <a:endParaRPr sz="12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874712" y="3451823"/>
              <a:ext cx="4773551" cy="3965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Практическое применение знаний</a:t>
              </a:r>
              <a:endParaRPr b="1" sz="18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04" name="Google Shape;204;p4"/>
          <p:cNvGrpSpPr/>
          <p:nvPr/>
        </p:nvGrpSpPr>
        <p:grpSpPr>
          <a:xfrm>
            <a:off x="1306286" y="2676705"/>
            <a:ext cx="3699260" cy="1086587"/>
            <a:chOff x="709866" y="3451823"/>
            <a:chExt cx="3699260" cy="1086587"/>
          </a:xfrm>
        </p:grpSpPr>
        <p:sp>
          <p:nvSpPr>
            <p:cNvPr id="205" name="Google Shape;205;p4"/>
            <p:cNvSpPr/>
            <p:nvPr/>
          </p:nvSpPr>
          <p:spPr>
            <a:xfrm>
              <a:off x="1027107" y="3800644"/>
              <a:ext cx="3382019" cy="7377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Учитель будущего стимулирует сотрудничество и развивает навыки командной работы у учеников</a:t>
              </a:r>
              <a:endParaRPr sz="12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6" name="Google Shape;206;p4"/>
            <p:cNvSpPr/>
            <p:nvPr/>
          </p:nvSpPr>
          <p:spPr>
            <a:xfrm>
              <a:off x="709866" y="3451823"/>
              <a:ext cx="3699260" cy="3965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Кооперативное обучение</a:t>
              </a:r>
              <a:endParaRPr b="1" sz="18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207" name="Google Shape;207;p4"/>
          <p:cNvGrpSpPr/>
          <p:nvPr/>
        </p:nvGrpSpPr>
        <p:grpSpPr>
          <a:xfrm>
            <a:off x="1688841" y="4465729"/>
            <a:ext cx="3316706" cy="1086587"/>
            <a:chOff x="1092421" y="3451823"/>
            <a:chExt cx="3316706" cy="1086587"/>
          </a:xfrm>
        </p:grpSpPr>
        <p:sp>
          <p:nvSpPr>
            <p:cNvPr id="208" name="Google Shape;208;p4"/>
            <p:cNvSpPr/>
            <p:nvPr/>
          </p:nvSpPr>
          <p:spPr>
            <a:xfrm>
              <a:off x="1381671" y="3800644"/>
              <a:ext cx="3027456" cy="7377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Развитие у учеников навыков анализа, оценки, рефлексии и критического мышления</a:t>
              </a:r>
              <a:endParaRPr sz="12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1092421" y="3451823"/>
              <a:ext cx="3316705" cy="3965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Критическое мышление</a:t>
              </a:r>
              <a:endParaRPr b="1" sz="18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descr="Контур лица с солнцезащитными очками контур" id="210" name="Google Shape;21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76374" y="2225069"/>
            <a:ext cx="445700" cy="445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Контур ангельского лица со сплошной заливкой" id="211" name="Google Shape;21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96489" y="3074246"/>
            <a:ext cx="436352" cy="4363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Стремление контур" id="212" name="Google Shape;21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30808" y="3820617"/>
            <a:ext cx="475803" cy="4758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Мозг в голове контур" id="213" name="Google Shape;213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691406" y="4662860"/>
            <a:ext cx="476937" cy="476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"/>
          <p:cNvSpPr txBox="1"/>
          <p:nvPr>
            <p:ph type="title"/>
          </p:nvPr>
        </p:nvSpPr>
        <p:spPr>
          <a:xfrm>
            <a:off x="838200" y="365125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Качества характера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" name="Google Shape;219;p5"/>
          <p:cNvSpPr/>
          <p:nvPr/>
        </p:nvSpPr>
        <p:spPr>
          <a:xfrm>
            <a:off x="5481340" y="2205357"/>
            <a:ext cx="1199467" cy="1042233"/>
          </a:xfrm>
          <a:custGeom>
            <a:rect b="b" l="l" r="r" t="t"/>
            <a:pathLst>
              <a:path extrusionOk="0" h="232" w="267">
                <a:moveTo>
                  <a:pt x="0" y="232"/>
                </a:moveTo>
                <a:lnTo>
                  <a:pt x="135" y="0"/>
                </a:lnTo>
                <a:lnTo>
                  <a:pt x="267" y="232"/>
                </a:lnTo>
                <a:lnTo>
                  <a:pt x="0" y="23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Эмпатия</a:t>
            </a:r>
            <a:endParaRPr sz="1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" name="Google Shape;220;p5"/>
          <p:cNvSpPr/>
          <p:nvPr/>
        </p:nvSpPr>
        <p:spPr>
          <a:xfrm>
            <a:off x="5068039" y="3467719"/>
            <a:ext cx="2026066" cy="489671"/>
          </a:xfrm>
          <a:custGeom>
            <a:rect b="b" l="l" r="r" t="t"/>
            <a:pathLst>
              <a:path extrusionOk="0" h="109" w="451">
                <a:moveTo>
                  <a:pt x="0" y="109"/>
                </a:moveTo>
                <a:lnTo>
                  <a:pt x="64" y="0"/>
                </a:lnTo>
                <a:lnTo>
                  <a:pt x="387" y="0"/>
                </a:lnTo>
                <a:lnTo>
                  <a:pt x="451" y="109"/>
                </a:lnTo>
                <a:lnTo>
                  <a:pt x="0" y="1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Понятность</a:t>
            </a:r>
            <a:endParaRPr sz="16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1" name="Google Shape;221;p5"/>
          <p:cNvSpPr/>
          <p:nvPr/>
        </p:nvSpPr>
        <p:spPr>
          <a:xfrm>
            <a:off x="4663726" y="4182005"/>
            <a:ext cx="2843679" cy="485178"/>
          </a:xfrm>
          <a:custGeom>
            <a:rect b="b" l="l" r="r" t="t"/>
            <a:pathLst>
              <a:path extrusionOk="0" h="108" w="633">
                <a:moveTo>
                  <a:pt x="0" y="108"/>
                </a:moveTo>
                <a:lnTo>
                  <a:pt x="62" y="0"/>
                </a:lnTo>
                <a:lnTo>
                  <a:pt x="570" y="0"/>
                </a:lnTo>
                <a:lnTo>
                  <a:pt x="633" y="108"/>
                </a:lnTo>
                <a:lnTo>
                  <a:pt x="0" y="1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Интерактивность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2" name="Google Shape;222;p5"/>
          <p:cNvSpPr/>
          <p:nvPr/>
        </p:nvSpPr>
        <p:spPr>
          <a:xfrm>
            <a:off x="4039283" y="4891802"/>
            <a:ext cx="4097053" cy="862538"/>
          </a:xfrm>
          <a:custGeom>
            <a:rect b="b" l="l" r="r" t="t"/>
            <a:pathLst>
              <a:path extrusionOk="0" h="192" w="912">
                <a:moveTo>
                  <a:pt x="0" y="192"/>
                </a:moveTo>
                <a:lnTo>
                  <a:pt x="111" y="0"/>
                </a:lnTo>
                <a:lnTo>
                  <a:pt x="801" y="0"/>
                </a:lnTo>
                <a:lnTo>
                  <a:pt x="912" y="192"/>
                </a:lnTo>
                <a:lnTo>
                  <a:pt x="0" y="19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Эффективность</a:t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3" name="Google Shape;223;p5"/>
          <p:cNvSpPr/>
          <p:nvPr/>
        </p:nvSpPr>
        <p:spPr>
          <a:xfrm>
            <a:off x="5481339" y="3247589"/>
            <a:ext cx="1325254" cy="220128"/>
          </a:xfrm>
          <a:custGeom>
            <a:rect b="b" l="l" r="r" t="t"/>
            <a:pathLst>
              <a:path extrusionOk="0" h="49" w="295">
                <a:moveTo>
                  <a:pt x="0" y="0"/>
                </a:moveTo>
                <a:lnTo>
                  <a:pt x="206" y="0"/>
                </a:lnTo>
                <a:lnTo>
                  <a:pt x="295" y="49"/>
                </a:lnTo>
                <a:lnTo>
                  <a:pt x="90" y="49"/>
                </a:lnTo>
                <a:lnTo>
                  <a:pt x="0" y="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" name="Google Shape;224;p5"/>
          <p:cNvSpPr/>
          <p:nvPr/>
        </p:nvSpPr>
        <p:spPr>
          <a:xfrm>
            <a:off x="5068039" y="3957387"/>
            <a:ext cx="2156344" cy="224619"/>
          </a:xfrm>
          <a:custGeom>
            <a:rect b="b" l="l" r="r" t="t"/>
            <a:pathLst>
              <a:path extrusionOk="0" h="50" w="480">
                <a:moveTo>
                  <a:pt x="0" y="0"/>
                </a:moveTo>
                <a:lnTo>
                  <a:pt x="333" y="0"/>
                </a:lnTo>
                <a:lnTo>
                  <a:pt x="480" y="50"/>
                </a:lnTo>
                <a:lnTo>
                  <a:pt x="146" y="50"/>
                </a:lnTo>
                <a:lnTo>
                  <a:pt x="0" y="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" name="Google Shape;225;p5"/>
          <p:cNvSpPr/>
          <p:nvPr/>
        </p:nvSpPr>
        <p:spPr>
          <a:xfrm>
            <a:off x="4663726" y="4667184"/>
            <a:ext cx="2973957" cy="224619"/>
          </a:xfrm>
          <a:custGeom>
            <a:rect b="b" l="l" r="r" t="t"/>
            <a:pathLst>
              <a:path extrusionOk="0" h="50" w="662">
                <a:moveTo>
                  <a:pt x="0" y="0"/>
                </a:moveTo>
                <a:lnTo>
                  <a:pt x="461" y="0"/>
                </a:lnTo>
                <a:lnTo>
                  <a:pt x="662" y="50"/>
                </a:lnTo>
                <a:lnTo>
                  <a:pt x="201" y="50"/>
                </a:lnTo>
                <a:lnTo>
                  <a:pt x="0" y="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5"/>
          <p:cNvSpPr/>
          <p:nvPr/>
        </p:nvSpPr>
        <p:spPr>
          <a:xfrm>
            <a:off x="1152008" y="2167661"/>
            <a:ext cx="489671" cy="48967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7" name="Google Shape;227;p5"/>
          <p:cNvSpPr/>
          <p:nvPr/>
        </p:nvSpPr>
        <p:spPr>
          <a:xfrm>
            <a:off x="1152008" y="3467719"/>
            <a:ext cx="489671" cy="48068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" name="Google Shape;228;p5"/>
          <p:cNvSpPr/>
          <p:nvPr/>
        </p:nvSpPr>
        <p:spPr>
          <a:xfrm>
            <a:off x="1152008" y="4759192"/>
            <a:ext cx="489671" cy="48967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5"/>
          <p:cNvSpPr/>
          <p:nvPr/>
        </p:nvSpPr>
        <p:spPr>
          <a:xfrm>
            <a:off x="10520782" y="2170905"/>
            <a:ext cx="485177" cy="48967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0" name="Google Shape;230;p5"/>
          <p:cNvSpPr/>
          <p:nvPr/>
        </p:nvSpPr>
        <p:spPr>
          <a:xfrm>
            <a:off x="10523552" y="3457357"/>
            <a:ext cx="485177" cy="48068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1" name="Google Shape;231;p5"/>
          <p:cNvSpPr/>
          <p:nvPr/>
        </p:nvSpPr>
        <p:spPr>
          <a:xfrm>
            <a:off x="10520782" y="4759192"/>
            <a:ext cx="485177" cy="48967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" name="Google Shape;232;p5"/>
          <p:cNvSpPr/>
          <p:nvPr/>
        </p:nvSpPr>
        <p:spPr>
          <a:xfrm>
            <a:off x="10652288" y="4840819"/>
            <a:ext cx="307790" cy="326414"/>
          </a:xfrm>
          <a:custGeom>
            <a:rect b="b" l="l" r="r" t="t"/>
            <a:pathLst>
              <a:path extrusionOk="0" h="141" w="133">
                <a:moveTo>
                  <a:pt x="70" y="114"/>
                </a:moveTo>
                <a:cubicBezTo>
                  <a:pt x="70" y="114"/>
                  <a:pt x="70" y="114"/>
                  <a:pt x="71" y="114"/>
                </a:cubicBezTo>
                <a:cubicBezTo>
                  <a:pt x="70" y="113"/>
                  <a:pt x="70" y="113"/>
                  <a:pt x="70" y="113"/>
                </a:cubicBezTo>
                <a:cubicBezTo>
                  <a:pt x="13" y="113"/>
                  <a:pt x="13" y="113"/>
                  <a:pt x="13" y="113"/>
                </a:cubicBezTo>
                <a:cubicBezTo>
                  <a:pt x="11" y="113"/>
                  <a:pt x="9" y="111"/>
                  <a:pt x="9" y="109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3"/>
                  <a:pt x="11" y="11"/>
                  <a:pt x="13" y="11"/>
                </a:cubicBezTo>
                <a:cubicBezTo>
                  <a:pt x="78" y="11"/>
                  <a:pt x="78" y="11"/>
                  <a:pt x="78" y="11"/>
                </a:cubicBezTo>
                <a:cubicBezTo>
                  <a:pt x="80" y="11"/>
                  <a:pt x="82" y="13"/>
                  <a:pt x="82" y="15"/>
                </a:cubicBezTo>
                <a:cubicBezTo>
                  <a:pt x="82" y="87"/>
                  <a:pt x="82" y="87"/>
                  <a:pt x="82" y="87"/>
                </a:cubicBezTo>
                <a:cubicBezTo>
                  <a:pt x="83" y="86"/>
                  <a:pt x="85" y="86"/>
                  <a:pt x="87" y="86"/>
                </a:cubicBezTo>
                <a:cubicBezTo>
                  <a:pt x="88" y="86"/>
                  <a:pt x="89" y="86"/>
                  <a:pt x="89" y="86"/>
                </a:cubicBezTo>
                <a:cubicBezTo>
                  <a:pt x="90" y="85"/>
                  <a:pt x="90" y="84"/>
                  <a:pt x="91" y="84"/>
                </a:cubicBezTo>
                <a:cubicBezTo>
                  <a:pt x="91" y="13"/>
                  <a:pt x="91" y="13"/>
                  <a:pt x="91" y="13"/>
                </a:cubicBezTo>
                <a:cubicBezTo>
                  <a:pt x="91" y="6"/>
                  <a:pt x="85" y="0"/>
                  <a:pt x="78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6" y="0"/>
                  <a:pt x="0" y="6"/>
                  <a:pt x="0" y="13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7"/>
                  <a:pt x="6" y="133"/>
                  <a:pt x="13" y="133"/>
                </a:cubicBezTo>
                <a:cubicBezTo>
                  <a:pt x="62" y="133"/>
                  <a:pt x="62" y="133"/>
                  <a:pt x="62" y="133"/>
                </a:cubicBezTo>
                <a:cubicBezTo>
                  <a:pt x="59" y="131"/>
                  <a:pt x="58" y="127"/>
                  <a:pt x="59" y="123"/>
                </a:cubicBezTo>
                <a:cubicBezTo>
                  <a:pt x="60" y="118"/>
                  <a:pt x="64" y="114"/>
                  <a:pt x="70" y="114"/>
                </a:cubicBezTo>
                <a:close/>
                <a:moveTo>
                  <a:pt x="39" y="4"/>
                </a:moveTo>
                <a:cubicBezTo>
                  <a:pt x="52" y="4"/>
                  <a:pt x="52" y="4"/>
                  <a:pt x="52" y="4"/>
                </a:cubicBezTo>
                <a:cubicBezTo>
                  <a:pt x="53" y="4"/>
                  <a:pt x="53" y="4"/>
                  <a:pt x="53" y="5"/>
                </a:cubicBezTo>
                <a:cubicBezTo>
                  <a:pt x="53" y="6"/>
                  <a:pt x="53" y="6"/>
                  <a:pt x="52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8" y="6"/>
                  <a:pt x="38" y="6"/>
                  <a:pt x="38" y="5"/>
                </a:cubicBezTo>
                <a:cubicBezTo>
                  <a:pt x="38" y="4"/>
                  <a:pt x="38" y="4"/>
                  <a:pt x="39" y="4"/>
                </a:cubicBezTo>
                <a:close/>
                <a:moveTo>
                  <a:pt x="46" y="129"/>
                </a:moveTo>
                <a:cubicBezTo>
                  <a:pt x="42" y="129"/>
                  <a:pt x="39" y="126"/>
                  <a:pt x="39" y="123"/>
                </a:cubicBezTo>
                <a:cubicBezTo>
                  <a:pt x="39" y="120"/>
                  <a:pt x="42" y="117"/>
                  <a:pt x="46" y="117"/>
                </a:cubicBezTo>
                <a:cubicBezTo>
                  <a:pt x="49" y="117"/>
                  <a:pt x="52" y="120"/>
                  <a:pt x="52" y="123"/>
                </a:cubicBezTo>
                <a:cubicBezTo>
                  <a:pt x="52" y="126"/>
                  <a:pt x="49" y="129"/>
                  <a:pt x="46" y="129"/>
                </a:cubicBezTo>
                <a:close/>
                <a:moveTo>
                  <a:pt x="28" y="71"/>
                </a:moveTo>
                <a:cubicBezTo>
                  <a:pt x="63" y="71"/>
                  <a:pt x="63" y="71"/>
                  <a:pt x="63" y="71"/>
                </a:cubicBezTo>
                <a:cubicBezTo>
                  <a:pt x="63" y="71"/>
                  <a:pt x="64" y="70"/>
                  <a:pt x="64" y="69"/>
                </a:cubicBezTo>
                <a:cubicBezTo>
                  <a:pt x="68" y="49"/>
                  <a:pt x="68" y="49"/>
                  <a:pt x="68" y="49"/>
                </a:cubicBezTo>
                <a:cubicBezTo>
                  <a:pt x="23" y="49"/>
                  <a:pt x="23" y="49"/>
                  <a:pt x="23" y="49"/>
                </a:cubicBezTo>
                <a:cubicBezTo>
                  <a:pt x="27" y="69"/>
                  <a:pt x="27" y="69"/>
                  <a:pt x="27" y="69"/>
                </a:cubicBezTo>
                <a:cubicBezTo>
                  <a:pt x="27" y="70"/>
                  <a:pt x="28" y="71"/>
                  <a:pt x="28" y="71"/>
                </a:cubicBezTo>
                <a:close/>
                <a:moveTo>
                  <a:pt x="57" y="54"/>
                </a:moveTo>
                <a:cubicBezTo>
                  <a:pt x="57" y="53"/>
                  <a:pt x="58" y="52"/>
                  <a:pt x="59" y="52"/>
                </a:cubicBezTo>
                <a:cubicBezTo>
                  <a:pt x="60" y="52"/>
                  <a:pt x="61" y="53"/>
                  <a:pt x="61" y="54"/>
                </a:cubicBezTo>
                <a:cubicBezTo>
                  <a:pt x="61" y="64"/>
                  <a:pt x="61" y="64"/>
                  <a:pt x="61" y="64"/>
                </a:cubicBezTo>
                <a:cubicBezTo>
                  <a:pt x="61" y="65"/>
                  <a:pt x="60" y="66"/>
                  <a:pt x="59" y="66"/>
                </a:cubicBezTo>
                <a:cubicBezTo>
                  <a:pt x="58" y="66"/>
                  <a:pt x="57" y="65"/>
                  <a:pt x="57" y="64"/>
                </a:cubicBezTo>
                <a:lnTo>
                  <a:pt x="57" y="54"/>
                </a:lnTo>
                <a:close/>
                <a:moveTo>
                  <a:pt x="48" y="54"/>
                </a:moveTo>
                <a:cubicBezTo>
                  <a:pt x="48" y="53"/>
                  <a:pt x="49" y="52"/>
                  <a:pt x="50" y="52"/>
                </a:cubicBezTo>
                <a:cubicBezTo>
                  <a:pt x="51" y="52"/>
                  <a:pt x="52" y="53"/>
                  <a:pt x="52" y="54"/>
                </a:cubicBezTo>
                <a:cubicBezTo>
                  <a:pt x="52" y="64"/>
                  <a:pt x="52" y="64"/>
                  <a:pt x="52" y="64"/>
                </a:cubicBezTo>
                <a:cubicBezTo>
                  <a:pt x="52" y="65"/>
                  <a:pt x="51" y="66"/>
                  <a:pt x="50" y="66"/>
                </a:cubicBezTo>
                <a:cubicBezTo>
                  <a:pt x="49" y="66"/>
                  <a:pt x="48" y="65"/>
                  <a:pt x="48" y="64"/>
                </a:cubicBezTo>
                <a:lnTo>
                  <a:pt x="48" y="54"/>
                </a:lnTo>
                <a:close/>
                <a:moveTo>
                  <a:pt x="39" y="54"/>
                </a:moveTo>
                <a:cubicBezTo>
                  <a:pt x="39" y="53"/>
                  <a:pt x="40" y="52"/>
                  <a:pt x="41" y="52"/>
                </a:cubicBezTo>
                <a:cubicBezTo>
                  <a:pt x="42" y="52"/>
                  <a:pt x="43" y="53"/>
                  <a:pt x="43" y="54"/>
                </a:cubicBezTo>
                <a:cubicBezTo>
                  <a:pt x="43" y="64"/>
                  <a:pt x="43" y="64"/>
                  <a:pt x="43" y="64"/>
                </a:cubicBezTo>
                <a:cubicBezTo>
                  <a:pt x="43" y="65"/>
                  <a:pt x="42" y="66"/>
                  <a:pt x="41" y="66"/>
                </a:cubicBezTo>
                <a:cubicBezTo>
                  <a:pt x="40" y="66"/>
                  <a:pt x="39" y="65"/>
                  <a:pt x="39" y="64"/>
                </a:cubicBezTo>
                <a:lnTo>
                  <a:pt x="39" y="54"/>
                </a:lnTo>
                <a:close/>
                <a:moveTo>
                  <a:pt x="30" y="54"/>
                </a:moveTo>
                <a:cubicBezTo>
                  <a:pt x="30" y="53"/>
                  <a:pt x="31" y="52"/>
                  <a:pt x="32" y="52"/>
                </a:cubicBezTo>
                <a:cubicBezTo>
                  <a:pt x="33" y="52"/>
                  <a:pt x="34" y="53"/>
                  <a:pt x="34" y="54"/>
                </a:cubicBezTo>
                <a:cubicBezTo>
                  <a:pt x="34" y="64"/>
                  <a:pt x="34" y="64"/>
                  <a:pt x="34" y="64"/>
                </a:cubicBezTo>
                <a:cubicBezTo>
                  <a:pt x="34" y="65"/>
                  <a:pt x="33" y="66"/>
                  <a:pt x="32" y="66"/>
                </a:cubicBezTo>
                <a:cubicBezTo>
                  <a:pt x="31" y="66"/>
                  <a:pt x="30" y="65"/>
                  <a:pt x="30" y="64"/>
                </a:cubicBezTo>
                <a:lnTo>
                  <a:pt x="30" y="54"/>
                </a:lnTo>
                <a:close/>
                <a:moveTo>
                  <a:pt x="68" y="48"/>
                </a:moveTo>
                <a:cubicBezTo>
                  <a:pt x="23" y="48"/>
                  <a:pt x="23" y="48"/>
                  <a:pt x="23" y="48"/>
                </a:cubicBezTo>
                <a:cubicBezTo>
                  <a:pt x="21" y="48"/>
                  <a:pt x="19" y="46"/>
                  <a:pt x="19" y="44"/>
                </a:cubicBezTo>
                <a:cubicBezTo>
                  <a:pt x="19" y="42"/>
                  <a:pt x="21" y="40"/>
                  <a:pt x="23" y="40"/>
                </a:cubicBezTo>
                <a:cubicBezTo>
                  <a:pt x="28" y="40"/>
                  <a:pt x="28" y="40"/>
                  <a:pt x="28" y="40"/>
                </a:cubicBezTo>
                <a:cubicBezTo>
                  <a:pt x="38" y="31"/>
                  <a:pt x="38" y="31"/>
                  <a:pt x="38" y="31"/>
                </a:cubicBezTo>
                <a:cubicBezTo>
                  <a:pt x="37" y="30"/>
                  <a:pt x="37" y="29"/>
                  <a:pt x="38" y="28"/>
                </a:cubicBezTo>
                <a:cubicBezTo>
                  <a:pt x="39" y="27"/>
                  <a:pt x="40" y="27"/>
                  <a:pt x="41" y="28"/>
                </a:cubicBezTo>
                <a:cubicBezTo>
                  <a:pt x="42" y="29"/>
                  <a:pt x="42" y="31"/>
                  <a:pt x="41" y="31"/>
                </a:cubicBezTo>
                <a:cubicBezTo>
                  <a:pt x="41" y="32"/>
                  <a:pt x="40" y="32"/>
                  <a:pt x="39" y="32"/>
                </a:cubicBezTo>
                <a:cubicBezTo>
                  <a:pt x="30" y="40"/>
                  <a:pt x="30" y="40"/>
                  <a:pt x="30" y="40"/>
                </a:cubicBezTo>
                <a:cubicBezTo>
                  <a:pt x="61" y="40"/>
                  <a:pt x="61" y="40"/>
                  <a:pt x="61" y="40"/>
                </a:cubicBezTo>
                <a:cubicBezTo>
                  <a:pt x="52" y="32"/>
                  <a:pt x="52" y="32"/>
                  <a:pt x="52" y="32"/>
                </a:cubicBezTo>
                <a:cubicBezTo>
                  <a:pt x="51" y="32"/>
                  <a:pt x="50" y="32"/>
                  <a:pt x="50" y="31"/>
                </a:cubicBezTo>
                <a:cubicBezTo>
                  <a:pt x="49" y="31"/>
                  <a:pt x="49" y="29"/>
                  <a:pt x="50" y="28"/>
                </a:cubicBezTo>
                <a:cubicBezTo>
                  <a:pt x="51" y="27"/>
                  <a:pt x="52" y="27"/>
                  <a:pt x="53" y="28"/>
                </a:cubicBezTo>
                <a:cubicBezTo>
                  <a:pt x="54" y="29"/>
                  <a:pt x="54" y="30"/>
                  <a:pt x="53" y="31"/>
                </a:cubicBezTo>
                <a:cubicBezTo>
                  <a:pt x="63" y="40"/>
                  <a:pt x="63" y="40"/>
                  <a:pt x="63" y="40"/>
                </a:cubicBezTo>
                <a:cubicBezTo>
                  <a:pt x="68" y="40"/>
                  <a:pt x="68" y="40"/>
                  <a:pt x="68" y="40"/>
                </a:cubicBezTo>
                <a:cubicBezTo>
                  <a:pt x="71" y="40"/>
                  <a:pt x="72" y="42"/>
                  <a:pt x="72" y="44"/>
                </a:cubicBezTo>
                <a:cubicBezTo>
                  <a:pt x="72" y="46"/>
                  <a:pt x="71" y="48"/>
                  <a:pt x="68" y="48"/>
                </a:cubicBezTo>
                <a:close/>
                <a:moveTo>
                  <a:pt x="130" y="120"/>
                </a:moveTo>
                <a:cubicBezTo>
                  <a:pt x="131" y="122"/>
                  <a:pt x="130" y="126"/>
                  <a:pt x="128" y="127"/>
                </a:cubicBezTo>
                <a:cubicBezTo>
                  <a:pt x="109" y="139"/>
                  <a:pt x="109" y="139"/>
                  <a:pt x="109" y="139"/>
                </a:cubicBezTo>
                <a:cubicBezTo>
                  <a:pt x="107" y="141"/>
                  <a:pt x="104" y="140"/>
                  <a:pt x="102" y="138"/>
                </a:cubicBezTo>
                <a:cubicBezTo>
                  <a:pt x="102" y="138"/>
                  <a:pt x="101" y="138"/>
                  <a:pt x="101" y="139"/>
                </a:cubicBezTo>
                <a:cubicBezTo>
                  <a:pt x="100" y="139"/>
                  <a:pt x="98" y="139"/>
                  <a:pt x="97" y="139"/>
                </a:cubicBezTo>
                <a:cubicBezTo>
                  <a:pt x="69" y="132"/>
                  <a:pt x="69" y="132"/>
                  <a:pt x="69" y="132"/>
                </a:cubicBezTo>
                <a:cubicBezTo>
                  <a:pt x="66" y="131"/>
                  <a:pt x="64" y="128"/>
                  <a:pt x="64" y="124"/>
                </a:cubicBezTo>
                <a:cubicBezTo>
                  <a:pt x="65" y="121"/>
                  <a:pt x="68" y="119"/>
                  <a:pt x="71" y="120"/>
                </a:cubicBezTo>
                <a:cubicBezTo>
                  <a:pt x="84" y="123"/>
                  <a:pt x="84" y="123"/>
                  <a:pt x="84" y="123"/>
                </a:cubicBezTo>
                <a:cubicBezTo>
                  <a:pt x="83" y="122"/>
                  <a:pt x="83" y="122"/>
                  <a:pt x="83" y="122"/>
                </a:cubicBezTo>
                <a:cubicBezTo>
                  <a:pt x="81" y="119"/>
                  <a:pt x="81" y="119"/>
                  <a:pt x="81" y="119"/>
                </a:cubicBezTo>
                <a:cubicBezTo>
                  <a:pt x="61" y="88"/>
                  <a:pt x="61" y="88"/>
                  <a:pt x="61" y="88"/>
                </a:cubicBezTo>
                <a:cubicBezTo>
                  <a:pt x="59" y="85"/>
                  <a:pt x="59" y="81"/>
                  <a:pt x="62" y="79"/>
                </a:cubicBezTo>
                <a:cubicBezTo>
                  <a:pt x="65" y="77"/>
                  <a:pt x="68" y="78"/>
                  <a:pt x="70" y="81"/>
                </a:cubicBezTo>
                <a:cubicBezTo>
                  <a:pt x="83" y="101"/>
                  <a:pt x="83" y="101"/>
                  <a:pt x="83" y="101"/>
                </a:cubicBezTo>
                <a:cubicBezTo>
                  <a:pt x="81" y="98"/>
                  <a:pt x="82" y="94"/>
                  <a:pt x="84" y="92"/>
                </a:cubicBezTo>
                <a:cubicBezTo>
                  <a:pt x="87" y="91"/>
                  <a:pt x="91" y="92"/>
                  <a:pt x="93" y="94"/>
                </a:cubicBezTo>
                <a:cubicBezTo>
                  <a:pt x="94" y="96"/>
                  <a:pt x="94" y="96"/>
                  <a:pt x="94" y="96"/>
                </a:cubicBezTo>
                <a:cubicBezTo>
                  <a:pt x="92" y="93"/>
                  <a:pt x="93" y="89"/>
                  <a:pt x="95" y="88"/>
                </a:cubicBezTo>
                <a:cubicBezTo>
                  <a:pt x="98" y="86"/>
                  <a:pt x="102" y="87"/>
                  <a:pt x="104" y="90"/>
                </a:cubicBezTo>
                <a:cubicBezTo>
                  <a:pt x="105" y="92"/>
                  <a:pt x="105" y="92"/>
                  <a:pt x="105" y="92"/>
                </a:cubicBezTo>
                <a:cubicBezTo>
                  <a:pt x="103" y="89"/>
                  <a:pt x="104" y="85"/>
                  <a:pt x="107" y="84"/>
                </a:cubicBezTo>
                <a:cubicBezTo>
                  <a:pt x="109" y="82"/>
                  <a:pt x="113" y="83"/>
                  <a:pt x="115" y="86"/>
                </a:cubicBezTo>
                <a:cubicBezTo>
                  <a:pt x="120" y="94"/>
                  <a:pt x="120" y="94"/>
                  <a:pt x="120" y="94"/>
                </a:cubicBezTo>
                <a:cubicBezTo>
                  <a:pt x="125" y="101"/>
                  <a:pt x="125" y="101"/>
                  <a:pt x="125" y="101"/>
                </a:cubicBezTo>
                <a:cubicBezTo>
                  <a:pt x="130" y="109"/>
                  <a:pt x="130" y="109"/>
                  <a:pt x="130" y="109"/>
                </a:cubicBezTo>
                <a:cubicBezTo>
                  <a:pt x="133" y="113"/>
                  <a:pt x="132" y="117"/>
                  <a:pt x="130" y="12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" name="Google Shape;233;p5"/>
          <p:cNvSpPr/>
          <p:nvPr/>
        </p:nvSpPr>
        <p:spPr>
          <a:xfrm>
            <a:off x="1265001" y="4831507"/>
            <a:ext cx="263682" cy="345038"/>
          </a:xfrm>
          <a:custGeom>
            <a:rect b="b" l="l" r="r" t="t"/>
            <a:pathLst>
              <a:path extrusionOk="0" h="149" w="114">
                <a:moveTo>
                  <a:pt x="95" y="99"/>
                </a:moveTo>
                <a:cubicBezTo>
                  <a:pt x="95" y="99"/>
                  <a:pt x="95" y="99"/>
                  <a:pt x="95" y="99"/>
                </a:cubicBezTo>
                <a:cubicBezTo>
                  <a:pt x="95" y="99"/>
                  <a:pt x="94" y="98"/>
                  <a:pt x="94" y="98"/>
                </a:cubicBezTo>
                <a:cubicBezTo>
                  <a:pt x="93" y="98"/>
                  <a:pt x="93" y="98"/>
                  <a:pt x="93" y="98"/>
                </a:cubicBezTo>
                <a:cubicBezTo>
                  <a:pt x="92" y="97"/>
                  <a:pt x="90" y="97"/>
                  <a:pt x="89" y="96"/>
                </a:cubicBezTo>
                <a:cubicBezTo>
                  <a:pt x="89" y="96"/>
                  <a:pt x="89" y="96"/>
                  <a:pt x="89" y="96"/>
                </a:cubicBezTo>
                <a:cubicBezTo>
                  <a:pt x="84" y="94"/>
                  <a:pt x="80" y="93"/>
                  <a:pt x="75" y="92"/>
                </a:cubicBezTo>
                <a:cubicBezTo>
                  <a:pt x="75" y="90"/>
                  <a:pt x="74" y="88"/>
                  <a:pt x="74" y="85"/>
                </a:cubicBezTo>
                <a:cubicBezTo>
                  <a:pt x="79" y="85"/>
                  <a:pt x="93" y="81"/>
                  <a:pt x="92" y="79"/>
                </a:cubicBezTo>
                <a:cubicBezTo>
                  <a:pt x="87" y="74"/>
                  <a:pt x="89" y="64"/>
                  <a:pt x="90" y="58"/>
                </a:cubicBezTo>
                <a:cubicBezTo>
                  <a:pt x="92" y="44"/>
                  <a:pt x="94" y="38"/>
                  <a:pt x="89" y="22"/>
                </a:cubicBezTo>
                <a:cubicBezTo>
                  <a:pt x="85" y="11"/>
                  <a:pt x="72" y="0"/>
                  <a:pt x="57" y="1"/>
                </a:cubicBezTo>
                <a:cubicBezTo>
                  <a:pt x="51" y="1"/>
                  <a:pt x="46" y="3"/>
                  <a:pt x="40" y="7"/>
                </a:cubicBezTo>
                <a:cubicBezTo>
                  <a:pt x="27" y="9"/>
                  <a:pt x="18" y="20"/>
                  <a:pt x="19" y="41"/>
                </a:cubicBezTo>
                <a:cubicBezTo>
                  <a:pt x="20" y="52"/>
                  <a:pt x="29" y="65"/>
                  <a:pt x="21" y="79"/>
                </a:cubicBezTo>
                <a:cubicBezTo>
                  <a:pt x="19" y="81"/>
                  <a:pt x="34" y="88"/>
                  <a:pt x="42" y="87"/>
                </a:cubicBezTo>
                <a:cubicBezTo>
                  <a:pt x="42" y="89"/>
                  <a:pt x="41" y="90"/>
                  <a:pt x="41" y="91"/>
                </a:cubicBezTo>
                <a:cubicBezTo>
                  <a:pt x="35" y="92"/>
                  <a:pt x="30" y="94"/>
                  <a:pt x="25" y="96"/>
                </a:cubicBezTo>
                <a:cubicBezTo>
                  <a:pt x="25" y="96"/>
                  <a:pt x="25" y="96"/>
                  <a:pt x="25" y="96"/>
                </a:cubicBezTo>
                <a:cubicBezTo>
                  <a:pt x="24" y="97"/>
                  <a:pt x="22" y="97"/>
                  <a:pt x="21" y="98"/>
                </a:cubicBezTo>
                <a:cubicBezTo>
                  <a:pt x="21" y="98"/>
                  <a:pt x="21" y="98"/>
                  <a:pt x="20" y="98"/>
                </a:cubicBezTo>
                <a:cubicBezTo>
                  <a:pt x="20" y="98"/>
                  <a:pt x="19" y="99"/>
                  <a:pt x="19" y="99"/>
                </a:cubicBezTo>
                <a:cubicBezTo>
                  <a:pt x="19" y="99"/>
                  <a:pt x="19" y="99"/>
                  <a:pt x="19" y="99"/>
                </a:cubicBezTo>
                <a:cubicBezTo>
                  <a:pt x="7" y="105"/>
                  <a:pt x="0" y="114"/>
                  <a:pt x="0" y="123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1" y="149"/>
                  <a:pt x="1" y="149"/>
                </a:cubicBezTo>
                <a:cubicBezTo>
                  <a:pt x="1" y="149"/>
                  <a:pt x="1" y="149"/>
                  <a:pt x="1" y="149"/>
                </a:cubicBezTo>
                <a:cubicBezTo>
                  <a:pt x="113" y="149"/>
                  <a:pt x="113" y="149"/>
                  <a:pt x="113" y="149"/>
                </a:cubicBezTo>
                <a:cubicBezTo>
                  <a:pt x="113" y="149"/>
                  <a:pt x="113" y="148"/>
                  <a:pt x="113" y="148"/>
                </a:cubicBezTo>
                <a:cubicBezTo>
                  <a:pt x="113" y="147"/>
                  <a:pt x="114" y="147"/>
                  <a:pt x="114" y="147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4" y="114"/>
                  <a:pt x="107" y="105"/>
                  <a:pt x="95" y="99"/>
                </a:cubicBezTo>
                <a:close/>
                <a:moveTo>
                  <a:pt x="59" y="7"/>
                </a:moveTo>
                <a:cubicBezTo>
                  <a:pt x="70" y="8"/>
                  <a:pt x="78" y="17"/>
                  <a:pt x="82" y="28"/>
                </a:cubicBezTo>
                <a:cubicBezTo>
                  <a:pt x="77" y="20"/>
                  <a:pt x="69" y="14"/>
                  <a:pt x="59" y="12"/>
                </a:cubicBezTo>
                <a:cubicBezTo>
                  <a:pt x="47" y="11"/>
                  <a:pt x="36" y="17"/>
                  <a:pt x="30" y="26"/>
                </a:cubicBezTo>
                <a:cubicBezTo>
                  <a:pt x="34" y="13"/>
                  <a:pt x="46" y="5"/>
                  <a:pt x="59" y="7"/>
                </a:cubicBezTo>
                <a:close/>
                <a:moveTo>
                  <a:pt x="40" y="74"/>
                </a:moveTo>
                <a:cubicBezTo>
                  <a:pt x="40" y="73"/>
                  <a:pt x="40" y="73"/>
                  <a:pt x="40" y="73"/>
                </a:cubicBezTo>
                <a:cubicBezTo>
                  <a:pt x="37" y="69"/>
                  <a:pt x="34" y="65"/>
                  <a:pt x="33" y="61"/>
                </a:cubicBezTo>
                <a:cubicBezTo>
                  <a:pt x="32" y="56"/>
                  <a:pt x="32" y="52"/>
                  <a:pt x="33" y="47"/>
                </a:cubicBezTo>
                <a:cubicBezTo>
                  <a:pt x="34" y="39"/>
                  <a:pt x="37" y="32"/>
                  <a:pt x="43" y="25"/>
                </a:cubicBezTo>
                <a:cubicBezTo>
                  <a:pt x="44" y="28"/>
                  <a:pt x="46" y="30"/>
                  <a:pt x="48" y="33"/>
                </a:cubicBezTo>
                <a:cubicBezTo>
                  <a:pt x="51" y="37"/>
                  <a:pt x="56" y="41"/>
                  <a:pt x="62" y="42"/>
                </a:cubicBezTo>
                <a:cubicBezTo>
                  <a:pt x="59" y="40"/>
                  <a:pt x="55" y="37"/>
                  <a:pt x="52" y="32"/>
                </a:cubicBezTo>
                <a:cubicBezTo>
                  <a:pt x="52" y="31"/>
                  <a:pt x="51" y="30"/>
                  <a:pt x="50" y="29"/>
                </a:cubicBezTo>
                <a:cubicBezTo>
                  <a:pt x="51" y="30"/>
                  <a:pt x="52" y="31"/>
                  <a:pt x="53" y="32"/>
                </a:cubicBezTo>
                <a:cubicBezTo>
                  <a:pt x="62" y="39"/>
                  <a:pt x="73" y="42"/>
                  <a:pt x="77" y="43"/>
                </a:cubicBezTo>
                <a:cubicBezTo>
                  <a:pt x="72" y="40"/>
                  <a:pt x="68" y="37"/>
                  <a:pt x="64" y="33"/>
                </a:cubicBezTo>
                <a:cubicBezTo>
                  <a:pt x="70" y="36"/>
                  <a:pt x="75" y="39"/>
                  <a:pt x="80" y="47"/>
                </a:cubicBezTo>
                <a:cubicBezTo>
                  <a:pt x="80" y="47"/>
                  <a:pt x="80" y="47"/>
                  <a:pt x="80" y="47"/>
                </a:cubicBezTo>
                <a:cubicBezTo>
                  <a:pt x="80" y="56"/>
                  <a:pt x="74" y="64"/>
                  <a:pt x="67" y="68"/>
                </a:cubicBezTo>
                <a:cubicBezTo>
                  <a:pt x="66" y="66"/>
                  <a:pt x="64" y="65"/>
                  <a:pt x="62" y="65"/>
                </a:cubicBezTo>
                <a:cubicBezTo>
                  <a:pt x="59" y="65"/>
                  <a:pt x="56" y="67"/>
                  <a:pt x="56" y="70"/>
                </a:cubicBezTo>
                <a:cubicBezTo>
                  <a:pt x="56" y="72"/>
                  <a:pt x="59" y="74"/>
                  <a:pt x="62" y="74"/>
                </a:cubicBezTo>
                <a:cubicBezTo>
                  <a:pt x="65" y="74"/>
                  <a:pt x="67" y="72"/>
                  <a:pt x="67" y="70"/>
                </a:cubicBezTo>
                <a:cubicBezTo>
                  <a:pt x="67" y="69"/>
                  <a:pt x="67" y="69"/>
                  <a:pt x="67" y="69"/>
                </a:cubicBezTo>
                <a:cubicBezTo>
                  <a:pt x="75" y="65"/>
                  <a:pt x="80" y="58"/>
                  <a:pt x="81" y="50"/>
                </a:cubicBezTo>
                <a:cubicBezTo>
                  <a:pt x="81" y="50"/>
                  <a:pt x="81" y="50"/>
                  <a:pt x="81" y="50"/>
                </a:cubicBezTo>
                <a:cubicBezTo>
                  <a:pt x="82" y="52"/>
                  <a:pt x="82" y="54"/>
                  <a:pt x="82" y="57"/>
                </a:cubicBezTo>
                <a:cubicBezTo>
                  <a:pt x="81" y="62"/>
                  <a:pt x="78" y="68"/>
                  <a:pt x="74" y="73"/>
                </a:cubicBezTo>
                <a:cubicBezTo>
                  <a:pt x="74" y="73"/>
                  <a:pt x="74" y="73"/>
                  <a:pt x="73" y="74"/>
                </a:cubicBezTo>
                <a:cubicBezTo>
                  <a:pt x="73" y="74"/>
                  <a:pt x="73" y="74"/>
                  <a:pt x="73" y="74"/>
                </a:cubicBezTo>
                <a:cubicBezTo>
                  <a:pt x="73" y="74"/>
                  <a:pt x="73" y="74"/>
                  <a:pt x="73" y="74"/>
                </a:cubicBezTo>
                <a:cubicBezTo>
                  <a:pt x="68" y="80"/>
                  <a:pt x="63" y="84"/>
                  <a:pt x="59" y="85"/>
                </a:cubicBezTo>
                <a:cubicBezTo>
                  <a:pt x="58" y="85"/>
                  <a:pt x="58" y="86"/>
                  <a:pt x="57" y="85"/>
                </a:cubicBezTo>
                <a:cubicBezTo>
                  <a:pt x="57" y="85"/>
                  <a:pt x="56" y="85"/>
                  <a:pt x="56" y="85"/>
                </a:cubicBezTo>
                <a:cubicBezTo>
                  <a:pt x="52" y="85"/>
                  <a:pt x="47" y="81"/>
                  <a:pt x="42" y="76"/>
                </a:cubicBezTo>
                <a:cubicBezTo>
                  <a:pt x="42" y="75"/>
                  <a:pt x="41" y="74"/>
                  <a:pt x="40" y="74"/>
                </a:cubicBezTo>
                <a:close/>
                <a:moveTo>
                  <a:pt x="79" y="99"/>
                </a:moveTo>
                <a:cubicBezTo>
                  <a:pt x="78" y="99"/>
                  <a:pt x="78" y="99"/>
                  <a:pt x="78" y="100"/>
                </a:cubicBezTo>
                <a:cubicBezTo>
                  <a:pt x="72" y="106"/>
                  <a:pt x="65" y="113"/>
                  <a:pt x="57" y="113"/>
                </a:cubicBezTo>
                <a:cubicBezTo>
                  <a:pt x="50" y="113"/>
                  <a:pt x="43" y="107"/>
                  <a:pt x="37" y="101"/>
                </a:cubicBezTo>
                <a:cubicBezTo>
                  <a:pt x="37" y="100"/>
                  <a:pt x="37" y="100"/>
                  <a:pt x="36" y="100"/>
                </a:cubicBezTo>
                <a:cubicBezTo>
                  <a:pt x="35" y="98"/>
                  <a:pt x="33" y="97"/>
                  <a:pt x="32" y="95"/>
                </a:cubicBezTo>
                <a:cubicBezTo>
                  <a:pt x="35" y="94"/>
                  <a:pt x="38" y="94"/>
                  <a:pt x="41" y="93"/>
                </a:cubicBezTo>
                <a:cubicBezTo>
                  <a:pt x="41" y="93"/>
                  <a:pt x="42" y="93"/>
                  <a:pt x="42" y="93"/>
                </a:cubicBezTo>
                <a:cubicBezTo>
                  <a:pt x="42" y="93"/>
                  <a:pt x="42" y="93"/>
                  <a:pt x="42" y="92"/>
                </a:cubicBezTo>
                <a:cubicBezTo>
                  <a:pt x="42" y="92"/>
                  <a:pt x="42" y="92"/>
                  <a:pt x="42" y="92"/>
                </a:cubicBezTo>
                <a:cubicBezTo>
                  <a:pt x="42" y="92"/>
                  <a:pt x="42" y="92"/>
                  <a:pt x="42" y="91"/>
                </a:cubicBezTo>
                <a:cubicBezTo>
                  <a:pt x="42" y="91"/>
                  <a:pt x="42" y="91"/>
                  <a:pt x="42" y="91"/>
                </a:cubicBezTo>
                <a:cubicBezTo>
                  <a:pt x="43" y="90"/>
                  <a:pt x="43" y="88"/>
                  <a:pt x="43" y="86"/>
                </a:cubicBezTo>
                <a:cubicBezTo>
                  <a:pt x="43" y="83"/>
                  <a:pt x="43" y="80"/>
                  <a:pt x="42" y="78"/>
                </a:cubicBezTo>
                <a:cubicBezTo>
                  <a:pt x="46" y="81"/>
                  <a:pt x="50" y="84"/>
                  <a:pt x="53" y="86"/>
                </a:cubicBezTo>
                <a:cubicBezTo>
                  <a:pt x="55" y="86"/>
                  <a:pt x="56" y="87"/>
                  <a:pt x="57" y="87"/>
                </a:cubicBezTo>
                <a:cubicBezTo>
                  <a:pt x="57" y="87"/>
                  <a:pt x="57" y="87"/>
                  <a:pt x="57" y="87"/>
                </a:cubicBezTo>
                <a:cubicBezTo>
                  <a:pt x="59" y="87"/>
                  <a:pt x="61" y="86"/>
                  <a:pt x="62" y="85"/>
                </a:cubicBezTo>
                <a:cubicBezTo>
                  <a:pt x="66" y="83"/>
                  <a:pt x="69" y="80"/>
                  <a:pt x="73" y="76"/>
                </a:cubicBezTo>
                <a:cubicBezTo>
                  <a:pt x="73" y="79"/>
                  <a:pt x="73" y="85"/>
                  <a:pt x="73" y="85"/>
                </a:cubicBezTo>
                <a:cubicBezTo>
                  <a:pt x="73" y="85"/>
                  <a:pt x="73" y="90"/>
                  <a:pt x="74" y="92"/>
                </a:cubicBezTo>
                <a:cubicBezTo>
                  <a:pt x="74" y="92"/>
                  <a:pt x="74" y="92"/>
                  <a:pt x="74" y="92"/>
                </a:cubicBezTo>
                <a:cubicBezTo>
                  <a:pt x="74" y="92"/>
                  <a:pt x="74" y="92"/>
                  <a:pt x="74" y="92"/>
                </a:cubicBezTo>
                <a:cubicBezTo>
                  <a:pt x="74" y="93"/>
                  <a:pt x="74" y="93"/>
                  <a:pt x="74" y="93"/>
                </a:cubicBezTo>
                <a:cubicBezTo>
                  <a:pt x="74" y="93"/>
                  <a:pt x="75" y="93"/>
                  <a:pt x="75" y="93"/>
                </a:cubicBezTo>
                <a:cubicBezTo>
                  <a:pt x="75" y="93"/>
                  <a:pt x="75" y="94"/>
                  <a:pt x="76" y="94"/>
                </a:cubicBezTo>
                <a:cubicBezTo>
                  <a:pt x="78" y="94"/>
                  <a:pt x="80" y="94"/>
                  <a:pt x="82" y="95"/>
                </a:cubicBezTo>
                <a:cubicBezTo>
                  <a:pt x="81" y="96"/>
                  <a:pt x="80" y="98"/>
                  <a:pt x="79" y="9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4" name="Google Shape;234;p5"/>
          <p:cNvSpPr txBox="1"/>
          <p:nvPr/>
        </p:nvSpPr>
        <p:spPr>
          <a:xfrm>
            <a:off x="1722038" y="2091195"/>
            <a:ext cx="3633515" cy="1020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Эмпатия</a:t>
            </a:r>
            <a:r>
              <a:rPr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понимание и воспринятие эмоций и индивидуальных потребностей учеников</a:t>
            </a:r>
            <a:endParaRPr sz="160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5" name="Google Shape;235;p5"/>
          <p:cNvSpPr txBox="1"/>
          <p:nvPr/>
        </p:nvSpPr>
        <p:spPr>
          <a:xfrm>
            <a:off x="1797646" y="3157763"/>
            <a:ext cx="2973956" cy="1340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Адаптивность</a:t>
            </a:r>
            <a:r>
              <a:rPr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учитель сможет приспосабливаться к любым образовательным потребностям </a:t>
            </a:r>
            <a:endParaRPr sz="160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6" name="Google Shape;236;p5"/>
          <p:cNvSpPr txBox="1"/>
          <p:nvPr/>
        </p:nvSpPr>
        <p:spPr>
          <a:xfrm>
            <a:off x="1757636" y="4590323"/>
            <a:ext cx="2385156" cy="1020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Коммуникабельность</a:t>
            </a:r>
            <a:r>
              <a:rPr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эффективное общение с  каждым учеником</a:t>
            </a:r>
            <a:endParaRPr sz="160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7" name="Google Shape;237;p5"/>
          <p:cNvSpPr txBox="1"/>
          <p:nvPr/>
        </p:nvSpPr>
        <p:spPr>
          <a:xfrm>
            <a:off x="7049499" y="2074302"/>
            <a:ext cx="3429915" cy="700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Терпение </a:t>
            </a:r>
            <a:r>
              <a:rPr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учитывание особенностей каждого ученика </a:t>
            </a:r>
            <a:endParaRPr sz="160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8" name="Google Shape;238;p5"/>
          <p:cNvSpPr txBox="1"/>
          <p:nvPr/>
        </p:nvSpPr>
        <p:spPr>
          <a:xfrm>
            <a:off x="7502561" y="3168361"/>
            <a:ext cx="2843679" cy="700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Менторство</a:t>
            </a:r>
            <a:r>
              <a:rPr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учитель станет наставником для учеников</a:t>
            </a:r>
            <a:endParaRPr sz="160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9" name="Google Shape;239;p5"/>
          <p:cNvSpPr txBox="1"/>
          <p:nvPr/>
        </p:nvSpPr>
        <p:spPr>
          <a:xfrm>
            <a:off x="7795586" y="4585827"/>
            <a:ext cx="2756671" cy="700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Инновационность</a:t>
            </a:r>
            <a:r>
              <a:rPr lang="ru-RU" sz="160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новые методы обучения </a:t>
            </a:r>
            <a:endParaRPr sz="160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Контур ангельского лица со сплошной заливкой" id="240" name="Google Shape;24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59826" y="2231315"/>
            <a:ext cx="413297" cy="4132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Искусственный интеллект контур" id="241" name="Google Shape;24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58579" y="3449055"/>
            <a:ext cx="518013" cy="5180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Очарование контур" id="242" name="Google Shape;242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58579" y="2170905"/>
            <a:ext cx="485022" cy="4850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Школьный класс контур" id="243" name="Google Shape;243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558778" y="3505823"/>
            <a:ext cx="404476" cy="404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6"/>
          <p:cNvSpPr txBox="1"/>
          <p:nvPr>
            <p:ph type="title"/>
          </p:nvPr>
        </p:nvSpPr>
        <p:spPr>
          <a:xfrm>
            <a:off x="838200" y="270800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b="0" i="0" lang="ru-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Будущее профессии "Учитель"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49" name="Google Shape;249;p6"/>
          <p:cNvGrpSpPr/>
          <p:nvPr/>
        </p:nvGrpSpPr>
        <p:grpSpPr>
          <a:xfrm>
            <a:off x="3527801" y="1801542"/>
            <a:ext cx="6010436" cy="2795037"/>
            <a:chOff x="3527801" y="2467334"/>
            <a:chExt cx="6010436" cy="2795037"/>
          </a:xfrm>
        </p:grpSpPr>
        <p:sp>
          <p:nvSpPr>
            <p:cNvPr id="250" name="Google Shape;250;p6"/>
            <p:cNvSpPr/>
            <p:nvPr/>
          </p:nvSpPr>
          <p:spPr>
            <a:xfrm flipH="1" rot="7160031">
              <a:off x="7145427" y="3464265"/>
              <a:ext cx="2749581" cy="790366"/>
            </a:xfrm>
            <a:prstGeom prst="homePlate">
              <a:avLst>
                <a:gd fmla="val 64512" name="adj"/>
              </a:avLst>
            </a:prstGeom>
            <a:solidFill>
              <a:srgbClr val="684B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6"/>
            <p:cNvSpPr/>
            <p:nvPr/>
          </p:nvSpPr>
          <p:spPr>
            <a:xfrm rot="5400000">
              <a:off x="2892063" y="3761832"/>
              <a:ext cx="2125467" cy="853991"/>
            </a:xfrm>
            <a:prstGeom prst="round2DiagRect">
              <a:avLst>
                <a:gd fmla="val 33219" name="adj1"/>
                <a:gd fmla="val 0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6"/>
            <p:cNvSpPr/>
            <p:nvPr/>
          </p:nvSpPr>
          <p:spPr>
            <a:xfrm flipH="1" rot="5400000">
              <a:off x="3438139" y="3880910"/>
              <a:ext cx="2314306" cy="426997"/>
            </a:xfrm>
            <a:prstGeom prst="parallelogram">
              <a:avLst>
                <a:gd fmla="val 217202" name="adj"/>
              </a:avLst>
            </a:prstGeom>
            <a:solidFill>
              <a:srgbClr val="C18D0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6"/>
            <p:cNvSpPr/>
            <p:nvPr/>
          </p:nvSpPr>
          <p:spPr>
            <a:xfrm rot="5400000">
              <a:off x="5246982" y="3572991"/>
              <a:ext cx="2503152" cy="853991"/>
            </a:xfrm>
            <a:prstGeom prst="round2DiagRect">
              <a:avLst>
                <a:gd fmla="val 33219" name="adj1"/>
                <a:gd fmla="val 0" name="adj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6"/>
            <p:cNvSpPr/>
            <p:nvPr/>
          </p:nvSpPr>
          <p:spPr>
            <a:xfrm rot="5400000">
              <a:off x="6416421" y="3478569"/>
              <a:ext cx="2691992" cy="853991"/>
            </a:xfrm>
            <a:prstGeom prst="round2DiagRect">
              <a:avLst>
                <a:gd fmla="val 33219" name="adj1"/>
                <a:gd fmla="val 0" name="adj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6"/>
            <p:cNvSpPr/>
            <p:nvPr/>
          </p:nvSpPr>
          <p:spPr>
            <a:xfrm flipH="1" rot="5400000">
              <a:off x="5781179" y="3693378"/>
              <a:ext cx="2694618" cy="426997"/>
            </a:xfrm>
            <a:prstGeom prst="parallelogram">
              <a:avLst>
                <a:gd fmla="val 254198" name="adj"/>
              </a:avLst>
            </a:prstGeom>
            <a:solidFill>
              <a:srgbClr val="BF9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6"/>
            <p:cNvSpPr/>
            <p:nvPr/>
          </p:nvSpPr>
          <p:spPr>
            <a:xfrm flipH="1" rot="5400000">
              <a:off x="4606157" y="3791892"/>
              <a:ext cx="2513961" cy="426997"/>
            </a:xfrm>
            <a:prstGeom prst="parallelogram">
              <a:avLst>
                <a:gd fmla="val 221414" name="adj"/>
              </a:avLst>
            </a:prstGeom>
            <a:solidFill>
              <a:srgbClr val="51545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6"/>
            <p:cNvSpPr/>
            <p:nvPr/>
          </p:nvSpPr>
          <p:spPr>
            <a:xfrm rot="5400000">
              <a:off x="4078633" y="3667412"/>
              <a:ext cx="2314308" cy="853991"/>
            </a:xfrm>
            <a:prstGeom prst="round2DiagRect">
              <a:avLst>
                <a:gd fmla="val 33219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8" name="Google Shape;258;p6"/>
            <p:cNvGrpSpPr/>
            <p:nvPr/>
          </p:nvGrpSpPr>
          <p:grpSpPr>
            <a:xfrm>
              <a:off x="3717451" y="3392170"/>
              <a:ext cx="474691" cy="462672"/>
              <a:chOff x="4080141" y="798258"/>
              <a:chExt cx="328062" cy="319755"/>
            </a:xfrm>
          </p:grpSpPr>
          <p:sp>
            <p:nvSpPr>
              <p:cNvPr id="259" name="Google Shape;259;p6"/>
              <p:cNvSpPr/>
              <p:nvPr/>
            </p:nvSpPr>
            <p:spPr>
              <a:xfrm>
                <a:off x="4080141" y="823174"/>
                <a:ext cx="294839" cy="294839"/>
              </a:xfrm>
              <a:custGeom>
                <a:rect b="b" l="l" r="r" t="t"/>
                <a:pathLst>
                  <a:path extrusionOk="0" h="284" w="284">
                    <a:moveTo>
                      <a:pt x="141" y="141"/>
                    </a:moveTo>
                    <a:lnTo>
                      <a:pt x="284" y="141"/>
                    </a:lnTo>
                    <a:lnTo>
                      <a:pt x="284" y="141"/>
                    </a:lnTo>
                    <a:lnTo>
                      <a:pt x="283" y="156"/>
                    </a:lnTo>
                    <a:lnTo>
                      <a:pt x="281" y="170"/>
                    </a:lnTo>
                    <a:lnTo>
                      <a:pt x="277" y="185"/>
                    </a:lnTo>
                    <a:lnTo>
                      <a:pt x="274" y="197"/>
                    </a:lnTo>
                    <a:lnTo>
                      <a:pt x="266" y="210"/>
                    </a:lnTo>
                    <a:lnTo>
                      <a:pt x="259" y="221"/>
                    </a:lnTo>
                    <a:lnTo>
                      <a:pt x="252" y="232"/>
                    </a:lnTo>
                    <a:lnTo>
                      <a:pt x="243" y="243"/>
                    </a:lnTo>
                    <a:lnTo>
                      <a:pt x="232" y="252"/>
                    </a:lnTo>
                    <a:lnTo>
                      <a:pt x="221" y="259"/>
                    </a:lnTo>
                    <a:lnTo>
                      <a:pt x="210" y="266"/>
                    </a:lnTo>
                    <a:lnTo>
                      <a:pt x="197" y="273"/>
                    </a:lnTo>
                    <a:lnTo>
                      <a:pt x="185" y="277"/>
                    </a:lnTo>
                    <a:lnTo>
                      <a:pt x="170" y="281"/>
                    </a:lnTo>
                    <a:lnTo>
                      <a:pt x="156" y="283"/>
                    </a:lnTo>
                    <a:lnTo>
                      <a:pt x="141" y="284"/>
                    </a:lnTo>
                    <a:lnTo>
                      <a:pt x="141" y="284"/>
                    </a:lnTo>
                    <a:lnTo>
                      <a:pt x="127" y="283"/>
                    </a:lnTo>
                    <a:lnTo>
                      <a:pt x="112" y="281"/>
                    </a:lnTo>
                    <a:lnTo>
                      <a:pt x="100" y="277"/>
                    </a:lnTo>
                    <a:lnTo>
                      <a:pt x="87" y="273"/>
                    </a:lnTo>
                    <a:lnTo>
                      <a:pt x="74" y="266"/>
                    </a:lnTo>
                    <a:lnTo>
                      <a:pt x="62" y="259"/>
                    </a:lnTo>
                    <a:lnTo>
                      <a:pt x="51" y="252"/>
                    </a:lnTo>
                    <a:lnTo>
                      <a:pt x="42" y="243"/>
                    </a:lnTo>
                    <a:lnTo>
                      <a:pt x="33" y="232"/>
                    </a:lnTo>
                    <a:lnTo>
                      <a:pt x="23" y="221"/>
                    </a:lnTo>
                    <a:lnTo>
                      <a:pt x="16" y="210"/>
                    </a:lnTo>
                    <a:lnTo>
                      <a:pt x="11" y="197"/>
                    </a:lnTo>
                    <a:lnTo>
                      <a:pt x="5" y="185"/>
                    </a:lnTo>
                    <a:lnTo>
                      <a:pt x="2" y="170"/>
                    </a:lnTo>
                    <a:lnTo>
                      <a:pt x="0" y="156"/>
                    </a:lnTo>
                    <a:lnTo>
                      <a:pt x="0" y="141"/>
                    </a:lnTo>
                    <a:lnTo>
                      <a:pt x="0" y="141"/>
                    </a:lnTo>
                    <a:lnTo>
                      <a:pt x="0" y="127"/>
                    </a:lnTo>
                    <a:lnTo>
                      <a:pt x="2" y="114"/>
                    </a:lnTo>
                    <a:lnTo>
                      <a:pt x="5" y="99"/>
                    </a:lnTo>
                    <a:lnTo>
                      <a:pt x="11" y="87"/>
                    </a:lnTo>
                    <a:lnTo>
                      <a:pt x="16" y="74"/>
                    </a:lnTo>
                    <a:lnTo>
                      <a:pt x="23" y="63"/>
                    </a:lnTo>
                    <a:lnTo>
                      <a:pt x="33" y="52"/>
                    </a:lnTo>
                    <a:lnTo>
                      <a:pt x="42" y="41"/>
                    </a:lnTo>
                    <a:lnTo>
                      <a:pt x="51" y="32"/>
                    </a:lnTo>
                    <a:lnTo>
                      <a:pt x="62" y="23"/>
                    </a:lnTo>
                    <a:lnTo>
                      <a:pt x="74" y="16"/>
                    </a:lnTo>
                    <a:lnTo>
                      <a:pt x="87" y="11"/>
                    </a:lnTo>
                    <a:lnTo>
                      <a:pt x="100" y="7"/>
                    </a:lnTo>
                    <a:lnTo>
                      <a:pt x="112" y="3"/>
                    </a:lnTo>
                    <a:lnTo>
                      <a:pt x="127" y="0"/>
                    </a:lnTo>
                    <a:lnTo>
                      <a:pt x="141" y="0"/>
                    </a:lnTo>
                    <a:lnTo>
                      <a:pt x="141" y="141"/>
                    </a:lnTo>
                    <a:close/>
                  </a:path>
                </a:pathLst>
              </a:custGeom>
              <a:solidFill>
                <a:srgbClr val="FEF0CD"/>
              </a:solidFill>
              <a:ln>
                <a:noFill/>
              </a:ln>
            </p:spPr>
            <p:txBody>
              <a:bodyPr anchorCtr="0" anchor="t" bIns="60950" lIns="121900" spcFirstLastPara="1" rIns="121900" wrap="square" tIns="6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0" name="Google Shape;260;p6"/>
              <p:cNvSpPr/>
              <p:nvPr/>
            </p:nvSpPr>
            <p:spPr>
              <a:xfrm>
                <a:off x="4260783" y="798258"/>
                <a:ext cx="147420" cy="147420"/>
              </a:xfrm>
              <a:custGeom>
                <a:rect b="b" l="l" r="r" t="t"/>
                <a:pathLst>
                  <a:path extrusionOk="0" h="142" w="141">
                    <a:moveTo>
                      <a:pt x="0" y="142"/>
                    </a:moveTo>
                    <a:lnTo>
                      <a:pt x="141" y="142"/>
                    </a:lnTo>
                    <a:lnTo>
                      <a:pt x="141" y="142"/>
                    </a:lnTo>
                    <a:lnTo>
                      <a:pt x="141" y="127"/>
                    </a:lnTo>
                    <a:lnTo>
                      <a:pt x="139" y="113"/>
                    </a:lnTo>
                    <a:lnTo>
                      <a:pt x="136" y="100"/>
                    </a:lnTo>
                    <a:lnTo>
                      <a:pt x="130" y="87"/>
                    </a:lnTo>
                    <a:lnTo>
                      <a:pt x="125" y="74"/>
                    </a:lnTo>
                    <a:lnTo>
                      <a:pt x="118" y="62"/>
                    </a:lnTo>
                    <a:lnTo>
                      <a:pt x="109" y="51"/>
                    </a:lnTo>
                    <a:lnTo>
                      <a:pt x="100" y="42"/>
                    </a:lnTo>
                    <a:lnTo>
                      <a:pt x="91" y="33"/>
                    </a:lnTo>
                    <a:lnTo>
                      <a:pt x="80" y="24"/>
                    </a:lnTo>
                    <a:lnTo>
                      <a:pt x="67" y="16"/>
                    </a:lnTo>
                    <a:lnTo>
                      <a:pt x="54" y="11"/>
                    </a:lnTo>
                    <a:lnTo>
                      <a:pt x="42" y="6"/>
                    </a:lnTo>
                    <a:lnTo>
                      <a:pt x="29" y="2"/>
                    </a:lnTo>
                    <a:lnTo>
                      <a:pt x="14" y="0"/>
                    </a:lnTo>
                    <a:lnTo>
                      <a:pt x="0" y="0"/>
                    </a:lnTo>
                    <a:lnTo>
                      <a:pt x="0" y="142"/>
                    </a:lnTo>
                    <a:close/>
                  </a:path>
                </a:pathLst>
              </a:custGeom>
              <a:solidFill>
                <a:srgbClr val="FEF0CD"/>
              </a:solidFill>
              <a:ln>
                <a:noFill/>
              </a:ln>
            </p:spPr>
            <p:txBody>
              <a:bodyPr anchorCtr="0" anchor="t" bIns="60950" lIns="121900" spcFirstLastPara="1" rIns="121900" wrap="square" tIns="6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61" name="Google Shape;261;p6"/>
            <p:cNvSpPr txBox="1"/>
            <p:nvPr/>
          </p:nvSpPr>
          <p:spPr>
            <a:xfrm>
              <a:off x="3550006" y="4503846"/>
              <a:ext cx="809580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3200">
                  <a:solidFill>
                    <a:srgbClr val="FEF0CD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/>
            </a:p>
          </p:txBody>
        </p:sp>
        <p:sp>
          <p:nvSpPr>
            <p:cNvPr id="262" name="Google Shape;262;p6"/>
            <p:cNvSpPr txBox="1"/>
            <p:nvPr/>
          </p:nvSpPr>
          <p:spPr>
            <a:xfrm>
              <a:off x="4830997" y="4503846"/>
              <a:ext cx="809580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3200">
                  <a:solidFill>
                    <a:srgbClr val="E0E2E3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/>
            </a:p>
          </p:txBody>
        </p:sp>
        <p:sp>
          <p:nvSpPr>
            <p:cNvPr id="263" name="Google Shape;263;p6"/>
            <p:cNvSpPr txBox="1"/>
            <p:nvPr/>
          </p:nvSpPr>
          <p:spPr>
            <a:xfrm>
              <a:off x="6093768" y="4503846"/>
              <a:ext cx="809580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3200">
                  <a:solidFill>
                    <a:srgbClr val="FFF2CC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/>
            </a:p>
          </p:txBody>
        </p:sp>
        <p:sp>
          <p:nvSpPr>
            <p:cNvPr id="264" name="Google Shape;264;p6"/>
            <p:cNvSpPr txBox="1"/>
            <p:nvPr/>
          </p:nvSpPr>
          <p:spPr>
            <a:xfrm>
              <a:off x="7357627" y="4503846"/>
              <a:ext cx="809580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3200">
                  <a:solidFill>
                    <a:srgbClr val="ECE0D1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/>
            </a:p>
          </p:txBody>
        </p:sp>
        <p:grpSp>
          <p:nvGrpSpPr>
            <p:cNvPr id="265" name="Google Shape;265;p6"/>
            <p:cNvGrpSpPr/>
            <p:nvPr/>
          </p:nvGrpSpPr>
          <p:grpSpPr>
            <a:xfrm>
              <a:off x="6264965" y="3141096"/>
              <a:ext cx="467186" cy="357733"/>
              <a:chOff x="5552261" y="1554042"/>
              <a:chExt cx="363359" cy="278230"/>
            </a:xfrm>
          </p:grpSpPr>
          <p:sp>
            <p:nvSpPr>
              <p:cNvPr id="266" name="Google Shape;266;p6"/>
              <p:cNvSpPr/>
              <p:nvPr/>
            </p:nvSpPr>
            <p:spPr>
              <a:xfrm>
                <a:off x="5552261" y="1715997"/>
                <a:ext cx="363359" cy="116275"/>
              </a:xfrm>
              <a:custGeom>
                <a:rect b="b" l="l" r="r" t="t"/>
                <a:pathLst>
                  <a:path extrusionOk="0" h="112" w="350">
                    <a:moveTo>
                      <a:pt x="211" y="31"/>
                    </a:moveTo>
                    <a:lnTo>
                      <a:pt x="140" y="31"/>
                    </a:lnTo>
                    <a:lnTo>
                      <a:pt x="140" y="0"/>
                    </a:lnTo>
                    <a:lnTo>
                      <a:pt x="0" y="0"/>
                    </a:lnTo>
                    <a:lnTo>
                      <a:pt x="0" y="96"/>
                    </a:lnTo>
                    <a:lnTo>
                      <a:pt x="0" y="96"/>
                    </a:lnTo>
                    <a:lnTo>
                      <a:pt x="2" y="102"/>
                    </a:lnTo>
                    <a:lnTo>
                      <a:pt x="4" y="107"/>
                    </a:lnTo>
                    <a:lnTo>
                      <a:pt x="9" y="111"/>
                    </a:lnTo>
                    <a:lnTo>
                      <a:pt x="17" y="112"/>
                    </a:lnTo>
                    <a:lnTo>
                      <a:pt x="334" y="112"/>
                    </a:lnTo>
                    <a:lnTo>
                      <a:pt x="334" y="112"/>
                    </a:lnTo>
                    <a:lnTo>
                      <a:pt x="341" y="111"/>
                    </a:lnTo>
                    <a:lnTo>
                      <a:pt x="347" y="107"/>
                    </a:lnTo>
                    <a:lnTo>
                      <a:pt x="350" y="102"/>
                    </a:lnTo>
                    <a:lnTo>
                      <a:pt x="350" y="96"/>
                    </a:lnTo>
                    <a:lnTo>
                      <a:pt x="350" y="0"/>
                    </a:lnTo>
                    <a:lnTo>
                      <a:pt x="211" y="0"/>
                    </a:lnTo>
                    <a:lnTo>
                      <a:pt x="211" y="31"/>
                    </a:ln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anchorCtr="0" anchor="t" bIns="60950" lIns="121900" spcFirstLastPara="1" rIns="121900" wrap="square" tIns="6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6"/>
              <p:cNvSpPr/>
              <p:nvPr/>
            </p:nvSpPr>
            <p:spPr>
              <a:xfrm>
                <a:off x="5552261" y="1554042"/>
                <a:ext cx="363359" cy="137038"/>
              </a:xfrm>
              <a:custGeom>
                <a:rect b="b" l="l" r="r" t="t"/>
                <a:pathLst>
                  <a:path extrusionOk="0" h="130" w="350">
                    <a:moveTo>
                      <a:pt x="334" y="42"/>
                    </a:moveTo>
                    <a:lnTo>
                      <a:pt x="225" y="42"/>
                    </a:lnTo>
                    <a:lnTo>
                      <a:pt x="225" y="42"/>
                    </a:lnTo>
                    <a:lnTo>
                      <a:pt x="225" y="5"/>
                    </a:lnTo>
                    <a:lnTo>
                      <a:pt x="225" y="5"/>
                    </a:lnTo>
                    <a:lnTo>
                      <a:pt x="225" y="2"/>
                    </a:lnTo>
                    <a:lnTo>
                      <a:pt x="223" y="0"/>
                    </a:lnTo>
                    <a:lnTo>
                      <a:pt x="222" y="0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118" y="2"/>
                    </a:lnTo>
                    <a:lnTo>
                      <a:pt x="116" y="4"/>
                    </a:lnTo>
                    <a:lnTo>
                      <a:pt x="115" y="5"/>
                    </a:lnTo>
                    <a:lnTo>
                      <a:pt x="115" y="5"/>
                    </a:lnTo>
                    <a:lnTo>
                      <a:pt x="115" y="42"/>
                    </a:lnTo>
                    <a:lnTo>
                      <a:pt x="17" y="42"/>
                    </a:lnTo>
                    <a:lnTo>
                      <a:pt x="17" y="42"/>
                    </a:lnTo>
                    <a:lnTo>
                      <a:pt x="9" y="42"/>
                    </a:lnTo>
                    <a:lnTo>
                      <a:pt x="4" y="45"/>
                    </a:lnTo>
                    <a:lnTo>
                      <a:pt x="2" y="51"/>
                    </a:lnTo>
                    <a:lnTo>
                      <a:pt x="0" y="58"/>
                    </a:lnTo>
                    <a:lnTo>
                      <a:pt x="0" y="130"/>
                    </a:lnTo>
                    <a:lnTo>
                      <a:pt x="350" y="130"/>
                    </a:lnTo>
                    <a:lnTo>
                      <a:pt x="350" y="58"/>
                    </a:lnTo>
                    <a:lnTo>
                      <a:pt x="350" y="58"/>
                    </a:lnTo>
                    <a:lnTo>
                      <a:pt x="350" y="51"/>
                    </a:lnTo>
                    <a:lnTo>
                      <a:pt x="347" y="45"/>
                    </a:lnTo>
                    <a:lnTo>
                      <a:pt x="341" y="42"/>
                    </a:lnTo>
                    <a:lnTo>
                      <a:pt x="334" y="42"/>
                    </a:lnTo>
                    <a:lnTo>
                      <a:pt x="334" y="42"/>
                    </a:lnTo>
                    <a:close/>
                    <a:moveTo>
                      <a:pt x="133" y="42"/>
                    </a:moveTo>
                    <a:lnTo>
                      <a:pt x="133" y="13"/>
                    </a:lnTo>
                    <a:lnTo>
                      <a:pt x="209" y="13"/>
                    </a:lnTo>
                    <a:lnTo>
                      <a:pt x="209" y="42"/>
                    </a:lnTo>
                    <a:lnTo>
                      <a:pt x="133" y="42"/>
                    </a:lnTo>
                    <a:close/>
                  </a:path>
                </a:pathLst>
              </a:custGeom>
              <a:solidFill>
                <a:srgbClr val="FFF2CC"/>
              </a:solidFill>
              <a:ln>
                <a:noFill/>
              </a:ln>
            </p:spPr>
            <p:txBody>
              <a:bodyPr anchorCtr="0" anchor="t" bIns="60950" lIns="121900" spcFirstLastPara="1" rIns="121900" wrap="square" tIns="6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6"/>
              <p:cNvSpPr/>
              <p:nvPr/>
            </p:nvSpPr>
            <p:spPr>
              <a:xfrm>
                <a:off x="5710062" y="1715997"/>
                <a:ext cx="45679" cy="18688"/>
              </a:xfrm>
              <a:prstGeom prst="rect">
                <a:avLst/>
              </a:prstGeom>
              <a:solidFill>
                <a:srgbClr val="FFF2CC"/>
              </a:solidFill>
              <a:ln>
                <a:noFill/>
              </a:ln>
            </p:spPr>
            <p:txBody>
              <a:bodyPr anchorCtr="0" anchor="t" bIns="60950" lIns="121900" spcFirstLastPara="1" rIns="121900" wrap="square" tIns="609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69" name="Google Shape;269;p6"/>
            <p:cNvSpPr/>
            <p:nvPr/>
          </p:nvSpPr>
          <p:spPr>
            <a:xfrm>
              <a:off x="7573095" y="2802903"/>
              <a:ext cx="378645" cy="426288"/>
            </a:xfrm>
            <a:custGeom>
              <a:rect b="b" l="l" r="r" t="t"/>
              <a:pathLst>
                <a:path extrusionOk="0" h="360" w="320">
                  <a:moveTo>
                    <a:pt x="300" y="0"/>
                  </a:moveTo>
                  <a:cubicBezTo>
                    <a:pt x="256" y="0"/>
                    <a:pt x="256" y="0"/>
                    <a:pt x="256" y="0"/>
                  </a:cubicBezTo>
                  <a:cubicBezTo>
                    <a:pt x="245" y="0"/>
                    <a:pt x="240" y="9"/>
                    <a:pt x="240" y="20"/>
                  </a:cubicBezTo>
                  <a:cubicBezTo>
                    <a:pt x="240" y="360"/>
                    <a:pt x="240" y="360"/>
                    <a:pt x="240" y="360"/>
                  </a:cubicBezTo>
                  <a:cubicBezTo>
                    <a:pt x="320" y="360"/>
                    <a:pt x="320" y="360"/>
                    <a:pt x="320" y="360"/>
                  </a:cubicBezTo>
                  <a:cubicBezTo>
                    <a:pt x="320" y="20"/>
                    <a:pt x="320" y="20"/>
                    <a:pt x="320" y="20"/>
                  </a:cubicBezTo>
                  <a:cubicBezTo>
                    <a:pt x="320" y="9"/>
                    <a:pt x="311" y="0"/>
                    <a:pt x="300" y="0"/>
                  </a:cubicBezTo>
                  <a:close/>
                  <a:moveTo>
                    <a:pt x="180" y="120"/>
                  </a:moveTo>
                  <a:cubicBezTo>
                    <a:pt x="136" y="120"/>
                    <a:pt x="136" y="120"/>
                    <a:pt x="136" y="120"/>
                  </a:cubicBezTo>
                  <a:cubicBezTo>
                    <a:pt x="125" y="120"/>
                    <a:pt x="120" y="129"/>
                    <a:pt x="120" y="140"/>
                  </a:cubicBezTo>
                  <a:cubicBezTo>
                    <a:pt x="120" y="360"/>
                    <a:pt x="120" y="360"/>
                    <a:pt x="120" y="360"/>
                  </a:cubicBezTo>
                  <a:cubicBezTo>
                    <a:pt x="200" y="360"/>
                    <a:pt x="200" y="360"/>
                    <a:pt x="200" y="360"/>
                  </a:cubicBezTo>
                  <a:cubicBezTo>
                    <a:pt x="200" y="140"/>
                    <a:pt x="200" y="140"/>
                    <a:pt x="200" y="140"/>
                  </a:cubicBezTo>
                  <a:cubicBezTo>
                    <a:pt x="200" y="129"/>
                    <a:pt x="191" y="120"/>
                    <a:pt x="180" y="120"/>
                  </a:cubicBezTo>
                  <a:close/>
                  <a:moveTo>
                    <a:pt x="60" y="240"/>
                  </a:moveTo>
                  <a:cubicBezTo>
                    <a:pt x="16" y="240"/>
                    <a:pt x="16" y="240"/>
                    <a:pt x="16" y="240"/>
                  </a:cubicBezTo>
                  <a:cubicBezTo>
                    <a:pt x="5" y="240"/>
                    <a:pt x="0" y="249"/>
                    <a:pt x="0" y="260"/>
                  </a:cubicBezTo>
                  <a:cubicBezTo>
                    <a:pt x="0" y="360"/>
                    <a:pt x="0" y="360"/>
                    <a:pt x="0" y="360"/>
                  </a:cubicBezTo>
                  <a:cubicBezTo>
                    <a:pt x="80" y="360"/>
                    <a:pt x="80" y="360"/>
                    <a:pt x="80" y="360"/>
                  </a:cubicBezTo>
                  <a:cubicBezTo>
                    <a:pt x="80" y="260"/>
                    <a:pt x="80" y="260"/>
                    <a:pt x="80" y="260"/>
                  </a:cubicBezTo>
                  <a:cubicBezTo>
                    <a:pt x="80" y="249"/>
                    <a:pt x="71" y="240"/>
                    <a:pt x="60" y="240"/>
                  </a:cubicBezTo>
                  <a:close/>
                </a:path>
              </a:pathLst>
            </a:custGeom>
            <a:solidFill>
              <a:srgbClr val="ECE0D1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0" name="Google Shape;270;p6"/>
          <p:cNvGrpSpPr/>
          <p:nvPr/>
        </p:nvGrpSpPr>
        <p:grpSpPr>
          <a:xfrm>
            <a:off x="345233" y="3318580"/>
            <a:ext cx="2988517" cy="1198749"/>
            <a:chOff x="345233" y="4019224"/>
            <a:chExt cx="2988517" cy="1198749"/>
          </a:xfrm>
        </p:grpSpPr>
        <p:sp>
          <p:nvSpPr>
            <p:cNvPr id="271" name="Google Shape;271;p6"/>
            <p:cNvSpPr/>
            <p:nvPr/>
          </p:nvSpPr>
          <p:spPr>
            <a:xfrm>
              <a:off x="345233" y="4308044"/>
              <a:ext cx="2988517" cy="9099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Учитель будущего будет активно использовать современные технологии в обучении</a:t>
              </a:r>
              <a:endParaRPr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6"/>
            <p:cNvSpPr txBox="1"/>
            <p:nvPr/>
          </p:nvSpPr>
          <p:spPr>
            <a:xfrm>
              <a:off x="1091682" y="4019224"/>
              <a:ext cx="2242068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Внедрение технологий</a:t>
              </a:r>
              <a:endParaRPr sz="16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3" name="Google Shape;273;p6"/>
          <p:cNvGrpSpPr/>
          <p:nvPr/>
        </p:nvGrpSpPr>
        <p:grpSpPr>
          <a:xfrm>
            <a:off x="1978090" y="4767080"/>
            <a:ext cx="3696451" cy="1198749"/>
            <a:chOff x="1978090" y="5467724"/>
            <a:chExt cx="3696451" cy="1198749"/>
          </a:xfrm>
        </p:grpSpPr>
        <p:sp>
          <p:nvSpPr>
            <p:cNvPr id="274" name="Google Shape;274;p6"/>
            <p:cNvSpPr/>
            <p:nvPr/>
          </p:nvSpPr>
          <p:spPr>
            <a:xfrm>
              <a:off x="1978090" y="5756544"/>
              <a:ext cx="3696451" cy="9099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Учитель будущего не только передает знания, но и становится наставником и руководителем для своих учеников</a:t>
              </a:r>
              <a:endParaRPr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6"/>
            <p:cNvSpPr txBox="1"/>
            <p:nvPr/>
          </p:nvSpPr>
          <p:spPr>
            <a:xfrm>
              <a:off x="3978832" y="5467724"/>
              <a:ext cx="1695709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Роль наставника</a:t>
              </a:r>
              <a:endParaRPr sz="16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6" name="Google Shape;276;p6"/>
          <p:cNvGrpSpPr/>
          <p:nvPr/>
        </p:nvGrpSpPr>
        <p:grpSpPr>
          <a:xfrm>
            <a:off x="6086076" y="4767080"/>
            <a:ext cx="3599100" cy="1193491"/>
            <a:chOff x="6086076" y="5467724"/>
            <a:chExt cx="3599100" cy="1193491"/>
          </a:xfrm>
        </p:grpSpPr>
        <p:sp>
          <p:nvSpPr>
            <p:cNvPr id="277" name="Google Shape;277;p6"/>
            <p:cNvSpPr/>
            <p:nvPr/>
          </p:nvSpPr>
          <p:spPr>
            <a:xfrm>
              <a:off x="6086076" y="5756544"/>
              <a:ext cx="3599100" cy="9046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400">
                  <a:solidFill>
                    <a:srgbClr val="7F7F7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Учитель будущего понимает важность непрерывного самообразования и профессионального развития</a:t>
              </a:r>
              <a:endParaRPr sz="1400">
                <a:solidFill>
                  <a:srgbClr val="7F7F7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8" name="Google Shape;278;p6"/>
            <p:cNvSpPr txBox="1"/>
            <p:nvPr/>
          </p:nvSpPr>
          <p:spPr>
            <a:xfrm>
              <a:off x="6086076" y="5467724"/>
              <a:ext cx="2656708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Постоянное образование</a:t>
              </a:r>
              <a:endParaRPr sz="1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9" name="Google Shape;279;p6"/>
          <p:cNvGrpSpPr/>
          <p:nvPr/>
        </p:nvGrpSpPr>
        <p:grpSpPr>
          <a:xfrm>
            <a:off x="8773489" y="3318580"/>
            <a:ext cx="3638938" cy="1737320"/>
            <a:chOff x="8773489" y="4019224"/>
            <a:chExt cx="3638938" cy="1737320"/>
          </a:xfrm>
        </p:grpSpPr>
        <p:sp>
          <p:nvSpPr>
            <p:cNvPr id="280" name="Google Shape;280;p6"/>
            <p:cNvSpPr/>
            <p:nvPr/>
          </p:nvSpPr>
          <p:spPr>
            <a:xfrm>
              <a:off x="8773489" y="4286975"/>
              <a:ext cx="3638938" cy="14695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>
                  <a:solidFill>
                    <a:srgbClr val="7F7F7F"/>
                  </a:solidFill>
                  <a:latin typeface="Roboto"/>
                  <a:ea typeface="Roboto"/>
                  <a:cs typeface="Roboto"/>
                  <a:sym typeface="Roboto"/>
                </a:rPr>
                <a:t>О</a:t>
              </a:r>
              <a:r>
                <a:rPr b="0" i="0" lang="ru-RU" sz="1400">
                  <a:solidFill>
                    <a:srgbClr val="7F7F7F"/>
                  </a:solidFill>
                  <a:latin typeface="Roboto"/>
                  <a:ea typeface="Roboto"/>
                  <a:cs typeface="Roboto"/>
                  <a:sym typeface="Roboto"/>
                </a:rPr>
                <a:t>бучение учеников межкультурному пониманию, развитие у них навыков сотрудничества в международных командах и осознанности мировых проблем и вызовов.</a:t>
              </a:r>
              <a:endParaRPr sz="14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6"/>
            <p:cNvSpPr txBox="1"/>
            <p:nvPr/>
          </p:nvSpPr>
          <p:spPr>
            <a:xfrm>
              <a:off x="8805975" y="4019224"/>
              <a:ext cx="2547825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Глобальное образование</a:t>
              </a:r>
              <a:endParaRPr sz="16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descr="Школьный класс контур" id="282" name="Google Shape;282;p6"/>
          <p:cNvGrpSpPr/>
          <p:nvPr/>
        </p:nvGrpSpPr>
        <p:grpSpPr>
          <a:xfrm>
            <a:off x="4921051" y="2569027"/>
            <a:ext cx="556282" cy="520138"/>
            <a:chOff x="4921051" y="2569027"/>
            <a:chExt cx="556282" cy="520138"/>
          </a:xfrm>
        </p:grpSpPr>
        <p:sp>
          <p:nvSpPr>
            <p:cNvPr id="283" name="Google Shape;283;p6"/>
            <p:cNvSpPr/>
            <p:nvPr/>
          </p:nvSpPr>
          <p:spPr>
            <a:xfrm>
              <a:off x="5120739" y="2933137"/>
              <a:ext cx="60562" cy="60562"/>
            </a:xfrm>
            <a:custGeom>
              <a:rect b="b" l="l" r="r" t="t"/>
              <a:pathLst>
                <a:path extrusionOk="0" h="60562" w="60562">
                  <a:moveTo>
                    <a:pt x="0" y="30275"/>
                  </a:moveTo>
                  <a:cubicBezTo>
                    <a:pt x="-4" y="46998"/>
                    <a:pt x="13551" y="60559"/>
                    <a:pt x="30275" y="60563"/>
                  </a:cubicBezTo>
                  <a:cubicBezTo>
                    <a:pt x="46998" y="60566"/>
                    <a:pt x="60559" y="47012"/>
                    <a:pt x="60563" y="30288"/>
                  </a:cubicBezTo>
                  <a:cubicBezTo>
                    <a:pt x="60567" y="13564"/>
                    <a:pt x="47012" y="4"/>
                    <a:pt x="30288" y="0"/>
                  </a:cubicBezTo>
                  <a:cubicBezTo>
                    <a:pt x="30283" y="0"/>
                    <a:pt x="30279" y="0"/>
                    <a:pt x="30275" y="0"/>
                  </a:cubicBezTo>
                  <a:cubicBezTo>
                    <a:pt x="13556" y="4"/>
                    <a:pt x="4" y="13556"/>
                    <a:pt x="0" y="30275"/>
                  </a:cubicBezTo>
                  <a:close/>
                  <a:moveTo>
                    <a:pt x="47219" y="30275"/>
                  </a:moveTo>
                  <a:cubicBezTo>
                    <a:pt x="47223" y="39633"/>
                    <a:pt x="39640" y="47222"/>
                    <a:pt x="30281" y="47226"/>
                  </a:cubicBezTo>
                  <a:cubicBezTo>
                    <a:pt x="20923" y="47229"/>
                    <a:pt x="13334" y="39647"/>
                    <a:pt x="13330" y="30288"/>
                  </a:cubicBezTo>
                  <a:cubicBezTo>
                    <a:pt x="13326" y="20930"/>
                    <a:pt x="20910" y="13340"/>
                    <a:pt x="30268" y="13337"/>
                  </a:cubicBezTo>
                  <a:cubicBezTo>
                    <a:pt x="30273" y="13337"/>
                    <a:pt x="30277" y="13337"/>
                    <a:pt x="30281" y="13337"/>
                  </a:cubicBezTo>
                  <a:cubicBezTo>
                    <a:pt x="39630" y="13352"/>
                    <a:pt x="47205" y="20926"/>
                    <a:pt x="47219" y="302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6"/>
            <p:cNvSpPr/>
            <p:nvPr/>
          </p:nvSpPr>
          <p:spPr>
            <a:xfrm>
              <a:off x="5090524" y="3002029"/>
              <a:ext cx="120031" cy="60462"/>
            </a:xfrm>
            <a:custGeom>
              <a:rect b="b" l="l" r="r" t="t"/>
              <a:pathLst>
                <a:path extrusionOk="0" h="60462" w="120031">
                  <a:moveTo>
                    <a:pt x="114050" y="18138"/>
                  </a:moveTo>
                  <a:cubicBezTo>
                    <a:pt x="105349" y="11432"/>
                    <a:pt x="95393" y="6534"/>
                    <a:pt x="84769" y="3734"/>
                  </a:cubicBezTo>
                  <a:cubicBezTo>
                    <a:pt x="76750" y="1272"/>
                    <a:pt x="68411" y="14"/>
                    <a:pt x="60023" y="0"/>
                  </a:cubicBezTo>
                  <a:cubicBezTo>
                    <a:pt x="51646" y="125"/>
                    <a:pt x="43324" y="1382"/>
                    <a:pt x="35283" y="3734"/>
                  </a:cubicBezTo>
                  <a:cubicBezTo>
                    <a:pt x="24777" y="6842"/>
                    <a:pt x="14875" y="11712"/>
                    <a:pt x="6002" y="18138"/>
                  </a:cubicBezTo>
                  <a:cubicBezTo>
                    <a:pt x="2299" y="21063"/>
                    <a:pt x="97" y="25490"/>
                    <a:pt x="0" y="30208"/>
                  </a:cubicBezTo>
                  <a:lnTo>
                    <a:pt x="0" y="60463"/>
                  </a:lnTo>
                  <a:lnTo>
                    <a:pt x="120032" y="60463"/>
                  </a:lnTo>
                  <a:lnTo>
                    <a:pt x="120032" y="30188"/>
                  </a:lnTo>
                  <a:cubicBezTo>
                    <a:pt x="119933" y="25481"/>
                    <a:pt x="117740" y="21063"/>
                    <a:pt x="114050" y="18138"/>
                  </a:cubicBezTo>
                  <a:close/>
                  <a:moveTo>
                    <a:pt x="106715" y="47126"/>
                  </a:moveTo>
                  <a:lnTo>
                    <a:pt x="13310" y="47126"/>
                  </a:lnTo>
                  <a:lnTo>
                    <a:pt x="13310" y="30455"/>
                  </a:lnTo>
                  <a:cubicBezTo>
                    <a:pt x="13322" y="29775"/>
                    <a:pt x="13614" y="29131"/>
                    <a:pt x="14117" y="28674"/>
                  </a:cubicBezTo>
                  <a:cubicBezTo>
                    <a:pt x="21673" y="23256"/>
                    <a:pt x="30083" y="19140"/>
                    <a:pt x="38997" y="16498"/>
                  </a:cubicBezTo>
                  <a:cubicBezTo>
                    <a:pt x="45854" y="14497"/>
                    <a:pt x="52947" y="13423"/>
                    <a:pt x="60089" y="13304"/>
                  </a:cubicBezTo>
                  <a:cubicBezTo>
                    <a:pt x="67120" y="13324"/>
                    <a:pt x="74108" y="14385"/>
                    <a:pt x="80828" y="16451"/>
                  </a:cubicBezTo>
                  <a:lnTo>
                    <a:pt x="81342" y="16598"/>
                  </a:lnTo>
                  <a:cubicBezTo>
                    <a:pt x="90199" y="18913"/>
                    <a:pt x="98500" y="22983"/>
                    <a:pt x="105755" y="28568"/>
                  </a:cubicBezTo>
                  <a:cubicBezTo>
                    <a:pt x="106268" y="28957"/>
                    <a:pt x="106604" y="29536"/>
                    <a:pt x="106688" y="301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6"/>
            <p:cNvSpPr/>
            <p:nvPr/>
          </p:nvSpPr>
          <p:spPr>
            <a:xfrm>
              <a:off x="5253207" y="2933137"/>
              <a:ext cx="60562" cy="60562"/>
            </a:xfrm>
            <a:custGeom>
              <a:rect b="b" l="l" r="r" t="t"/>
              <a:pathLst>
                <a:path extrusionOk="0" h="60562" w="60562">
                  <a:moveTo>
                    <a:pt x="0" y="30275"/>
                  </a:moveTo>
                  <a:cubicBezTo>
                    <a:pt x="-4" y="46998"/>
                    <a:pt x="13551" y="60559"/>
                    <a:pt x="30275" y="60563"/>
                  </a:cubicBezTo>
                  <a:cubicBezTo>
                    <a:pt x="46998" y="60566"/>
                    <a:pt x="60559" y="47012"/>
                    <a:pt x="60563" y="30288"/>
                  </a:cubicBezTo>
                  <a:cubicBezTo>
                    <a:pt x="60567" y="13564"/>
                    <a:pt x="47012" y="4"/>
                    <a:pt x="30288" y="0"/>
                  </a:cubicBezTo>
                  <a:cubicBezTo>
                    <a:pt x="30286" y="0"/>
                    <a:pt x="30283" y="0"/>
                    <a:pt x="30281" y="0"/>
                  </a:cubicBezTo>
                  <a:cubicBezTo>
                    <a:pt x="13562" y="4"/>
                    <a:pt x="7" y="13555"/>
                    <a:pt x="0" y="30275"/>
                  </a:cubicBezTo>
                  <a:close/>
                  <a:moveTo>
                    <a:pt x="47226" y="30275"/>
                  </a:moveTo>
                  <a:cubicBezTo>
                    <a:pt x="47230" y="39633"/>
                    <a:pt x="39647" y="47222"/>
                    <a:pt x="30288" y="47226"/>
                  </a:cubicBezTo>
                  <a:cubicBezTo>
                    <a:pt x="20930" y="47229"/>
                    <a:pt x="13341" y="39647"/>
                    <a:pt x="13337" y="30288"/>
                  </a:cubicBezTo>
                  <a:cubicBezTo>
                    <a:pt x="13333" y="20930"/>
                    <a:pt x="20916" y="13340"/>
                    <a:pt x="30275" y="13337"/>
                  </a:cubicBezTo>
                  <a:cubicBezTo>
                    <a:pt x="30277" y="13337"/>
                    <a:pt x="30279" y="13337"/>
                    <a:pt x="30281" y="13337"/>
                  </a:cubicBezTo>
                  <a:cubicBezTo>
                    <a:pt x="39625" y="13359"/>
                    <a:pt x="47191" y="20932"/>
                    <a:pt x="47206" y="302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6"/>
            <p:cNvSpPr/>
            <p:nvPr/>
          </p:nvSpPr>
          <p:spPr>
            <a:xfrm>
              <a:off x="5223913" y="3002029"/>
              <a:ext cx="120031" cy="60462"/>
            </a:xfrm>
            <a:custGeom>
              <a:rect b="b" l="l" r="r" t="t"/>
              <a:pathLst>
                <a:path extrusionOk="0" h="60462" w="120031">
                  <a:moveTo>
                    <a:pt x="114044" y="18138"/>
                  </a:moveTo>
                  <a:cubicBezTo>
                    <a:pt x="105343" y="11433"/>
                    <a:pt x="95390" y="6536"/>
                    <a:pt x="84769" y="3734"/>
                  </a:cubicBezTo>
                  <a:cubicBezTo>
                    <a:pt x="76750" y="1273"/>
                    <a:pt x="68411" y="15"/>
                    <a:pt x="60023" y="0"/>
                  </a:cubicBezTo>
                  <a:cubicBezTo>
                    <a:pt x="51646" y="125"/>
                    <a:pt x="43324" y="1382"/>
                    <a:pt x="35283" y="3734"/>
                  </a:cubicBezTo>
                  <a:cubicBezTo>
                    <a:pt x="24776" y="6841"/>
                    <a:pt x="14875" y="11711"/>
                    <a:pt x="6002" y="18138"/>
                  </a:cubicBezTo>
                  <a:cubicBezTo>
                    <a:pt x="2299" y="21063"/>
                    <a:pt x="97" y="25490"/>
                    <a:pt x="0" y="30208"/>
                  </a:cubicBezTo>
                  <a:lnTo>
                    <a:pt x="0" y="60463"/>
                  </a:lnTo>
                  <a:lnTo>
                    <a:pt x="120032" y="60463"/>
                  </a:lnTo>
                  <a:lnTo>
                    <a:pt x="120032" y="30188"/>
                  </a:lnTo>
                  <a:cubicBezTo>
                    <a:pt x="119932" y="25479"/>
                    <a:pt x="117736" y="21062"/>
                    <a:pt x="114044" y="18138"/>
                  </a:cubicBezTo>
                  <a:close/>
                  <a:moveTo>
                    <a:pt x="106708" y="47126"/>
                  </a:moveTo>
                  <a:lnTo>
                    <a:pt x="13350" y="47126"/>
                  </a:lnTo>
                  <a:lnTo>
                    <a:pt x="13350" y="30455"/>
                  </a:lnTo>
                  <a:cubicBezTo>
                    <a:pt x="13364" y="29775"/>
                    <a:pt x="13659" y="29130"/>
                    <a:pt x="14164" y="28674"/>
                  </a:cubicBezTo>
                  <a:cubicBezTo>
                    <a:pt x="21716" y="23255"/>
                    <a:pt x="30124" y="19139"/>
                    <a:pt x="39037" y="16498"/>
                  </a:cubicBezTo>
                  <a:cubicBezTo>
                    <a:pt x="45894" y="14498"/>
                    <a:pt x="52987" y="13424"/>
                    <a:pt x="60129" y="13304"/>
                  </a:cubicBezTo>
                  <a:cubicBezTo>
                    <a:pt x="67162" y="13324"/>
                    <a:pt x="74153" y="14385"/>
                    <a:pt x="80875" y="16451"/>
                  </a:cubicBezTo>
                  <a:lnTo>
                    <a:pt x="81388" y="16598"/>
                  </a:lnTo>
                  <a:cubicBezTo>
                    <a:pt x="90244" y="18912"/>
                    <a:pt x="98544" y="22982"/>
                    <a:pt x="105795" y="28568"/>
                  </a:cubicBezTo>
                  <a:cubicBezTo>
                    <a:pt x="106308" y="28957"/>
                    <a:pt x="106644" y="29536"/>
                    <a:pt x="106728" y="301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6"/>
            <p:cNvSpPr/>
            <p:nvPr/>
          </p:nvSpPr>
          <p:spPr>
            <a:xfrm>
              <a:off x="5386576" y="2933137"/>
              <a:ext cx="60562" cy="60562"/>
            </a:xfrm>
            <a:custGeom>
              <a:rect b="b" l="l" r="r" t="t"/>
              <a:pathLst>
                <a:path extrusionOk="0" h="60562" w="60562">
                  <a:moveTo>
                    <a:pt x="0" y="30275"/>
                  </a:moveTo>
                  <a:cubicBezTo>
                    <a:pt x="-3" y="46998"/>
                    <a:pt x="13551" y="60559"/>
                    <a:pt x="30275" y="60563"/>
                  </a:cubicBezTo>
                  <a:cubicBezTo>
                    <a:pt x="46998" y="60566"/>
                    <a:pt x="60559" y="47012"/>
                    <a:pt x="60563" y="30288"/>
                  </a:cubicBezTo>
                  <a:cubicBezTo>
                    <a:pt x="60567" y="13564"/>
                    <a:pt x="47012" y="4"/>
                    <a:pt x="30288" y="0"/>
                  </a:cubicBezTo>
                  <a:cubicBezTo>
                    <a:pt x="30286" y="0"/>
                    <a:pt x="30283" y="0"/>
                    <a:pt x="30281" y="0"/>
                  </a:cubicBezTo>
                  <a:cubicBezTo>
                    <a:pt x="13562" y="4"/>
                    <a:pt x="7" y="13555"/>
                    <a:pt x="0" y="30275"/>
                  </a:cubicBezTo>
                  <a:close/>
                  <a:moveTo>
                    <a:pt x="47219" y="30275"/>
                  </a:moveTo>
                  <a:cubicBezTo>
                    <a:pt x="47223" y="39633"/>
                    <a:pt x="39640" y="47222"/>
                    <a:pt x="30281" y="47226"/>
                  </a:cubicBezTo>
                  <a:cubicBezTo>
                    <a:pt x="20923" y="47229"/>
                    <a:pt x="13334" y="39647"/>
                    <a:pt x="13330" y="30288"/>
                  </a:cubicBezTo>
                  <a:cubicBezTo>
                    <a:pt x="13327" y="20930"/>
                    <a:pt x="20910" y="13340"/>
                    <a:pt x="30268" y="13337"/>
                  </a:cubicBezTo>
                  <a:cubicBezTo>
                    <a:pt x="30273" y="13337"/>
                    <a:pt x="30277" y="13337"/>
                    <a:pt x="30281" y="13337"/>
                  </a:cubicBezTo>
                  <a:cubicBezTo>
                    <a:pt x="39631" y="13348"/>
                    <a:pt x="47208" y="20925"/>
                    <a:pt x="47219" y="302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6"/>
            <p:cNvSpPr/>
            <p:nvPr/>
          </p:nvSpPr>
          <p:spPr>
            <a:xfrm>
              <a:off x="5357302" y="3002029"/>
              <a:ext cx="120031" cy="60462"/>
            </a:xfrm>
            <a:custGeom>
              <a:rect b="b" l="l" r="r" t="t"/>
              <a:pathLst>
                <a:path extrusionOk="0" h="60462" w="120031">
                  <a:moveTo>
                    <a:pt x="114044" y="18138"/>
                  </a:moveTo>
                  <a:cubicBezTo>
                    <a:pt x="105342" y="11432"/>
                    <a:pt x="95386" y="6534"/>
                    <a:pt x="84763" y="3734"/>
                  </a:cubicBezTo>
                  <a:cubicBezTo>
                    <a:pt x="76746" y="1273"/>
                    <a:pt x="68409" y="15"/>
                    <a:pt x="60023" y="0"/>
                  </a:cubicBezTo>
                  <a:cubicBezTo>
                    <a:pt x="51643" y="125"/>
                    <a:pt x="43320" y="1381"/>
                    <a:pt x="35276" y="3734"/>
                  </a:cubicBezTo>
                  <a:cubicBezTo>
                    <a:pt x="24771" y="6841"/>
                    <a:pt x="14872" y="11711"/>
                    <a:pt x="6002" y="18138"/>
                  </a:cubicBezTo>
                  <a:cubicBezTo>
                    <a:pt x="2295" y="21060"/>
                    <a:pt x="92" y="25489"/>
                    <a:pt x="0" y="30208"/>
                  </a:cubicBezTo>
                  <a:lnTo>
                    <a:pt x="0" y="60463"/>
                  </a:lnTo>
                  <a:lnTo>
                    <a:pt x="120032" y="60463"/>
                  </a:lnTo>
                  <a:lnTo>
                    <a:pt x="120032" y="30188"/>
                  </a:lnTo>
                  <a:cubicBezTo>
                    <a:pt x="119932" y="25479"/>
                    <a:pt x="117736" y="21062"/>
                    <a:pt x="114044" y="18138"/>
                  </a:cubicBezTo>
                  <a:close/>
                  <a:moveTo>
                    <a:pt x="106708" y="47126"/>
                  </a:moveTo>
                  <a:lnTo>
                    <a:pt x="13350" y="47126"/>
                  </a:lnTo>
                  <a:lnTo>
                    <a:pt x="13350" y="30455"/>
                  </a:lnTo>
                  <a:cubicBezTo>
                    <a:pt x="13362" y="29775"/>
                    <a:pt x="13654" y="29131"/>
                    <a:pt x="14157" y="28674"/>
                  </a:cubicBezTo>
                  <a:cubicBezTo>
                    <a:pt x="21713" y="23256"/>
                    <a:pt x="30123" y="19140"/>
                    <a:pt x="39037" y="16498"/>
                  </a:cubicBezTo>
                  <a:cubicBezTo>
                    <a:pt x="45894" y="14497"/>
                    <a:pt x="52987" y="13423"/>
                    <a:pt x="60129" y="13304"/>
                  </a:cubicBezTo>
                  <a:cubicBezTo>
                    <a:pt x="67160" y="13324"/>
                    <a:pt x="74148" y="14385"/>
                    <a:pt x="80868" y="16451"/>
                  </a:cubicBezTo>
                  <a:lnTo>
                    <a:pt x="81382" y="16598"/>
                  </a:lnTo>
                  <a:cubicBezTo>
                    <a:pt x="90239" y="18913"/>
                    <a:pt x="98540" y="22983"/>
                    <a:pt x="105795" y="28568"/>
                  </a:cubicBezTo>
                  <a:cubicBezTo>
                    <a:pt x="106308" y="28957"/>
                    <a:pt x="106644" y="29536"/>
                    <a:pt x="106728" y="3017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6"/>
            <p:cNvSpPr/>
            <p:nvPr/>
          </p:nvSpPr>
          <p:spPr>
            <a:xfrm>
              <a:off x="5023813" y="2569027"/>
              <a:ext cx="393437" cy="280074"/>
            </a:xfrm>
            <a:custGeom>
              <a:rect b="b" l="l" r="r" t="t"/>
              <a:pathLst>
                <a:path extrusionOk="0" h="280074" w="393437">
                  <a:moveTo>
                    <a:pt x="13337" y="26674"/>
                  </a:moveTo>
                  <a:cubicBezTo>
                    <a:pt x="13337" y="19308"/>
                    <a:pt x="19308" y="13337"/>
                    <a:pt x="26674" y="13337"/>
                  </a:cubicBezTo>
                  <a:lnTo>
                    <a:pt x="366764" y="13337"/>
                  </a:lnTo>
                  <a:cubicBezTo>
                    <a:pt x="374130" y="13337"/>
                    <a:pt x="380101" y="19308"/>
                    <a:pt x="380101" y="26674"/>
                  </a:cubicBezTo>
                  <a:lnTo>
                    <a:pt x="380101" y="253401"/>
                  </a:lnTo>
                  <a:cubicBezTo>
                    <a:pt x="380101" y="260767"/>
                    <a:pt x="374130" y="266738"/>
                    <a:pt x="366764" y="266738"/>
                  </a:cubicBezTo>
                  <a:lnTo>
                    <a:pt x="141124" y="266738"/>
                  </a:lnTo>
                  <a:lnTo>
                    <a:pt x="133049" y="280074"/>
                  </a:lnTo>
                  <a:lnTo>
                    <a:pt x="366764" y="280074"/>
                  </a:lnTo>
                  <a:cubicBezTo>
                    <a:pt x="381495" y="280074"/>
                    <a:pt x="393438" y="268132"/>
                    <a:pt x="393438" y="253401"/>
                  </a:cubicBezTo>
                  <a:lnTo>
                    <a:pt x="393438" y="26674"/>
                  </a:lnTo>
                  <a:cubicBezTo>
                    <a:pt x="393438" y="11943"/>
                    <a:pt x="381495" y="0"/>
                    <a:pt x="366764" y="0"/>
                  </a:cubicBezTo>
                  <a:lnTo>
                    <a:pt x="26674" y="0"/>
                  </a:lnTo>
                  <a:cubicBezTo>
                    <a:pt x="11943" y="0"/>
                    <a:pt x="0" y="11943"/>
                    <a:pt x="0" y="26674"/>
                  </a:cubicBezTo>
                  <a:lnTo>
                    <a:pt x="0" y="53568"/>
                  </a:lnTo>
                  <a:cubicBezTo>
                    <a:pt x="4525" y="53875"/>
                    <a:pt x="8999" y="54699"/>
                    <a:pt x="13337" y="560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6"/>
            <p:cNvSpPr/>
            <p:nvPr/>
          </p:nvSpPr>
          <p:spPr>
            <a:xfrm>
              <a:off x="4921051" y="2668842"/>
              <a:ext cx="331836" cy="250832"/>
            </a:xfrm>
            <a:custGeom>
              <a:rect b="b" l="l" r="r" t="t"/>
              <a:pathLst>
                <a:path extrusionOk="0" h="250832" w="331836">
                  <a:moveTo>
                    <a:pt x="182117" y="154460"/>
                  </a:moveTo>
                  <a:cubicBezTo>
                    <a:pt x="184682" y="154769"/>
                    <a:pt x="187194" y="153568"/>
                    <a:pt x="188565" y="151379"/>
                  </a:cubicBezTo>
                  <a:lnTo>
                    <a:pt x="217186" y="105727"/>
                  </a:lnTo>
                  <a:cubicBezTo>
                    <a:pt x="220314" y="100776"/>
                    <a:pt x="226862" y="99298"/>
                    <a:pt x="231813" y="102425"/>
                  </a:cubicBezTo>
                  <a:cubicBezTo>
                    <a:pt x="231981" y="102532"/>
                    <a:pt x="232148" y="102643"/>
                    <a:pt x="232310" y="102759"/>
                  </a:cubicBezTo>
                  <a:cubicBezTo>
                    <a:pt x="236917" y="106482"/>
                    <a:pt x="237882" y="113124"/>
                    <a:pt x="234524" y="118003"/>
                  </a:cubicBezTo>
                  <a:lnTo>
                    <a:pt x="199588" y="175705"/>
                  </a:lnTo>
                  <a:cubicBezTo>
                    <a:pt x="196031" y="181570"/>
                    <a:pt x="188512" y="183637"/>
                    <a:pt x="182457" y="180413"/>
                  </a:cubicBezTo>
                  <a:cubicBezTo>
                    <a:pt x="179205" y="178682"/>
                    <a:pt x="175166" y="179915"/>
                    <a:pt x="173435" y="183167"/>
                  </a:cubicBezTo>
                  <a:cubicBezTo>
                    <a:pt x="171703" y="186420"/>
                    <a:pt x="172936" y="190459"/>
                    <a:pt x="176189" y="192190"/>
                  </a:cubicBezTo>
                  <a:cubicBezTo>
                    <a:pt x="188493" y="198737"/>
                    <a:pt x="203768" y="194534"/>
                    <a:pt x="210991" y="182614"/>
                  </a:cubicBezTo>
                  <a:lnTo>
                    <a:pt x="245860" y="125025"/>
                  </a:lnTo>
                  <a:cubicBezTo>
                    <a:pt x="251324" y="116585"/>
                    <a:pt x="251153" y="105682"/>
                    <a:pt x="245427" y="97418"/>
                  </a:cubicBezTo>
                  <a:lnTo>
                    <a:pt x="329996" y="11268"/>
                  </a:lnTo>
                  <a:cubicBezTo>
                    <a:pt x="332537" y="8602"/>
                    <a:pt x="332435" y="4381"/>
                    <a:pt x="329768" y="1841"/>
                  </a:cubicBezTo>
                  <a:cubicBezTo>
                    <a:pt x="327155" y="-649"/>
                    <a:pt x="323036" y="-608"/>
                    <a:pt x="320474" y="1933"/>
                  </a:cubicBezTo>
                  <a:lnTo>
                    <a:pt x="234844" y="89156"/>
                  </a:lnTo>
                  <a:cubicBezTo>
                    <a:pt x="230611" y="87467"/>
                    <a:pt x="225982" y="87029"/>
                    <a:pt x="221507" y="87895"/>
                  </a:cubicBezTo>
                  <a:cubicBezTo>
                    <a:pt x="215056" y="89186"/>
                    <a:pt x="209411" y="93057"/>
                    <a:pt x="205883" y="98612"/>
                  </a:cubicBezTo>
                  <a:lnTo>
                    <a:pt x="184784" y="132281"/>
                  </a:lnTo>
                  <a:lnTo>
                    <a:pt x="172468" y="95017"/>
                  </a:lnTo>
                  <a:lnTo>
                    <a:pt x="172034" y="93990"/>
                  </a:lnTo>
                  <a:cubicBezTo>
                    <a:pt x="162112" y="71211"/>
                    <a:pt x="138472" y="66897"/>
                    <a:pt x="98388" y="66897"/>
                  </a:cubicBezTo>
                  <a:cubicBezTo>
                    <a:pt x="58304" y="66897"/>
                    <a:pt x="34691" y="71211"/>
                    <a:pt x="24688" y="94057"/>
                  </a:cubicBezTo>
                  <a:cubicBezTo>
                    <a:pt x="24688" y="94057"/>
                    <a:pt x="24422" y="94617"/>
                    <a:pt x="24288" y="94997"/>
                  </a:cubicBezTo>
                  <a:cubicBezTo>
                    <a:pt x="24113" y="95453"/>
                    <a:pt x="23973" y="95921"/>
                    <a:pt x="23868" y="96398"/>
                  </a:cubicBezTo>
                  <a:lnTo>
                    <a:pt x="589" y="223665"/>
                  </a:lnTo>
                  <a:cubicBezTo>
                    <a:pt x="-2192" y="235496"/>
                    <a:pt x="5145" y="247341"/>
                    <a:pt x="16976" y="250122"/>
                  </a:cubicBezTo>
                  <a:cubicBezTo>
                    <a:pt x="17511" y="250248"/>
                    <a:pt x="18051" y="250353"/>
                    <a:pt x="18593" y="250439"/>
                  </a:cubicBezTo>
                  <a:lnTo>
                    <a:pt x="20594" y="250752"/>
                  </a:lnTo>
                  <a:cubicBezTo>
                    <a:pt x="20942" y="250808"/>
                    <a:pt x="21295" y="250835"/>
                    <a:pt x="21648" y="250832"/>
                  </a:cubicBezTo>
                  <a:cubicBezTo>
                    <a:pt x="25329" y="250718"/>
                    <a:pt x="28220" y="247641"/>
                    <a:pt x="28106" y="243960"/>
                  </a:cubicBezTo>
                  <a:cubicBezTo>
                    <a:pt x="28009" y="240822"/>
                    <a:pt x="25735" y="238177"/>
                    <a:pt x="22648" y="237609"/>
                  </a:cubicBezTo>
                  <a:lnTo>
                    <a:pt x="20647" y="237288"/>
                  </a:lnTo>
                  <a:cubicBezTo>
                    <a:pt x="18263" y="236922"/>
                    <a:pt x="16143" y="235569"/>
                    <a:pt x="14806" y="233561"/>
                  </a:cubicBezTo>
                  <a:cubicBezTo>
                    <a:pt x="13416" y="231456"/>
                    <a:pt x="12991" y="228857"/>
                    <a:pt x="13639" y="226419"/>
                  </a:cubicBezTo>
                  <a:lnTo>
                    <a:pt x="36852" y="99545"/>
                  </a:lnTo>
                  <a:lnTo>
                    <a:pt x="36925" y="99358"/>
                  </a:lnTo>
                  <a:cubicBezTo>
                    <a:pt x="42360" y="86949"/>
                    <a:pt x="53756" y="80233"/>
                    <a:pt x="98388" y="80233"/>
                  </a:cubicBezTo>
                  <a:cubicBezTo>
                    <a:pt x="143020" y="80233"/>
                    <a:pt x="154403" y="86949"/>
                    <a:pt x="159798" y="99245"/>
                  </a:cubicBezTo>
                  <a:lnTo>
                    <a:pt x="176589" y="149925"/>
                  </a:lnTo>
                  <a:cubicBezTo>
                    <a:pt x="177397" y="152381"/>
                    <a:pt x="179551" y="154148"/>
                    <a:pt x="182117" y="1544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6"/>
            <p:cNvSpPr/>
            <p:nvPr/>
          </p:nvSpPr>
          <p:spPr>
            <a:xfrm>
              <a:off x="4970466" y="2798555"/>
              <a:ext cx="100026" cy="290610"/>
            </a:xfrm>
            <a:custGeom>
              <a:rect b="b" l="l" r="r" t="t"/>
              <a:pathLst>
                <a:path extrusionOk="0" h="290610" w="100026">
                  <a:moveTo>
                    <a:pt x="93358" y="0"/>
                  </a:moveTo>
                  <a:cubicBezTo>
                    <a:pt x="89675" y="0"/>
                    <a:pt x="86690" y="2985"/>
                    <a:pt x="86690" y="6668"/>
                  </a:cubicBezTo>
                  <a:lnTo>
                    <a:pt x="86690" y="277274"/>
                  </a:lnTo>
                  <a:lnTo>
                    <a:pt x="56682" y="277274"/>
                  </a:lnTo>
                  <a:lnTo>
                    <a:pt x="56682" y="111550"/>
                  </a:lnTo>
                  <a:lnTo>
                    <a:pt x="43345" y="111550"/>
                  </a:lnTo>
                  <a:lnTo>
                    <a:pt x="43345" y="277274"/>
                  </a:lnTo>
                  <a:lnTo>
                    <a:pt x="13337" y="277274"/>
                  </a:lnTo>
                  <a:lnTo>
                    <a:pt x="13337" y="6668"/>
                  </a:lnTo>
                  <a:cubicBezTo>
                    <a:pt x="13337" y="2985"/>
                    <a:pt x="10351" y="0"/>
                    <a:pt x="6668" y="0"/>
                  </a:cubicBezTo>
                  <a:cubicBezTo>
                    <a:pt x="2985" y="0"/>
                    <a:pt x="0" y="2985"/>
                    <a:pt x="0" y="6668"/>
                  </a:cubicBezTo>
                  <a:lnTo>
                    <a:pt x="0" y="290611"/>
                  </a:lnTo>
                  <a:lnTo>
                    <a:pt x="100027" y="290611"/>
                  </a:lnTo>
                  <a:lnTo>
                    <a:pt x="100027" y="6668"/>
                  </a:lnTo>
                  <a:cubicBezTo>
                    <a:pt x="100027" y="2985"/>
                    <a:pt x="97041" y="0"/>
                    <a:pt x="933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6"/>
            <p:cNvSpPr/>
            <p:nvPr/>
          </p:nvSpPr>
          <p:spPr>
            <a:xfrm>
              <a:off x="4979428" y="2642380"/>
              <a:ext cx="80021" cy="80021"/>
            </a:xfrm>
            <a:custGeom>
              <a:rect b="b" l="l" r="r" t="t"/>
              <a:pathLst>
                <a:path extrusionOk="0" h="80021" w="80021">
                  <a:moveTo>
                    <a:pt x="40011" y="80021"/>
                  </a:moveTo>
                  <a:cubicBezTo>
                    <a:pt x="62108" y="80021"/>
                    <a:pt x="80021" y="62108"/>
                    <a:pt x="80021" y="40011"/>
                  </a:cubicBezTo>
                  <a:cubicBezTo>
                    <a:pt x="80021" y="17913"/>
                    <a:pt x="62108" y="0"/>
                    <a:pt x="40011" y="0"/>
                  </a:cubicBezTo>
                  <a:cubicBezTo>
                    <a:pt x="17913" y="0"/>
                    <a:pt x="0" y="17913"/>
                    <a:pt x="0" y="40011"/>
                  </a:cubicBezTo>
                  <a:cubicBezTo>
                    <a:pt x="26" y="62097"/>
                    <a:pt x="17924" y="79995"/>
                    <a:pt x="40011" y="80021"/>
                  </a:cubicBezTo>
                  <a:close/>
                  <a:moveTo>
                    <a:pt x="40011" y="13337"/>
                  </a:moveTo>
                  <a:cubicBezTo>
                    <a:pt x="54742" y="13337"/>
                    <a:pt x="66684" y="25279"/>
                    <a:pt x="66684" y="40011"/>
                  </a:cubicBezTo>
                  <a:cubicBezTo>
                    <a:pt x="66684" y="54742"/>
                    <a:pt x="54742" y="66684"/>
                    <a:pt x="40011" y="66684"/>
                  </a:cubicBezTo>
                  <a:cubicBezTo>
                    <a:pt x="25279" y="66684"/>
                    <a:pt x="13337" y="54742"/>
                    <a:pt x="13337" y="40011"/>
                  </a:cubicBezTo>
                  <a:cubicBezTo>
                    <a:pt x="13337" y="25279"/>
                    <a:pt x="25279" y="13337"/>
                    <a:pt x="40011" y="133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7"/>
          <p:cNvSpPr txBox="1"/>
          <p:nvPr>
            <p:ph type="title"/>
          </p:nvPr>
        </p:nvSpPr>
        <p:spPr>
          <a:xfrm>
            <a:off x="838200" y="365125"/>
            <a:ext cx="10515600" cy="779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Команда «Интернет герои»</a:t>
            </a:r>
            <a:endParaRPr/>
          </a:p>
        </p:txBody>
      </p:sp>
      <p:sp>
        <p:nvSpPr>
          <p:cNvPr id="298" name="Google Shape;298;p7"/>
          <p:cNvSpPr txBox="1"/>
          <p:nvPr>
            <p:ph idx="1" type="body"/>
          </p:nvPr>
        </p:nvSpPr>
        <p:spPr>
          <a:xfrm>
            <a:off x="461682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Авторы: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1. Качкалов Максим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2. Детушева Мария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3. Кузнецова Анна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4. Князев Иван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Москва, 2023г.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3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9B810"/>
      </a:accent1>
      <a:accent2>
        <a:srgbClr val="6C7074"/>
      </a:accent2>
      <a:accent3>
        <a:srgbClr val="BBA894"/>
      </a:accent3>
      <a:accent4>
        <a:srgbClr val="FFC000"/>
      </a:accent4>
      <a:accent5>
        <a:srgbClr val="8B6539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2023-02-11T11:38:42Z</dcterms:created>
  <dc:creator>Microsoft Office User</dc:creator>
</cp:coreProperties>
</file>